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256" r:id="rId2"/>
    <p:sldId id="257" r:id="rId3"/>
    <p:sldId id="259" r:id="rId4"/>
    <p:sldId id="261" r:id="rId5"/>
    <p:sldId id="307" r:id="rId6"/>
    <p:sldId id="262" r:id="rId7"/>
    <p:sldId id="308" r:id="rId8"/>
    <p:sldId id="320" r:id="rId9"/>
    <p:sldId id="309" r:id="rId10"/>
    <p:sldId id="271" r:id="rId11"/>
    <p:sldId id="311" r:id="rId12"/>
    <p:sldId id="266" r:id="rId13"/>
    <p:sldId id="335" r:id="rId14"/>
    <p:sldId id="313" r:id="rId15"/>
    <p:sldId id="317" r:id="rId16"/>
    <p:sldId id="314" r:id="rId17"/>
    <p:sldId id="312" r:id="rId18"/>
    <p:sldId id="321" r:id="rId19"/>
    <p:sldId id="324" r:id="rId20"/>
    <p:sldId id="322" r:id="rId21"/>
    <p:sldId id="326" r:id="rId22"/>
    <p:sldId id="327" r:id="rId23"/>
    <p:sldId id="329" r:id="rId24"/>
    <p:sldId id="325" r:id="rId25"/>
    <p:sldId id="331" r:id="rId26"/>
    <p:sldId id="332" r:id="rId27"/>
    <p:sldId id="333" r:id="rId28"/>
    <p:sldId id="334" r:id="rId29"/>
  </p:sldIdLst>
  <p:sldSz cx="9144000" cy="5143500" type="screen16x9"/>
  <p:notesSz cx="6858000" cy="9144000"/>
  <p:embeddedFontLst>
    <p:embeddedFont>
      <p:font typeface="Raleway Medium" panose="020B0604020202020204" charset="0"/>
      <p:regular r:id="rId31"/>
      <p:bold r:id="rId32"/>
      <p:italic r:id="rId33"/>
      <p:boldItalic r:id="rId34"/>
    </p:embeddedFont>
    <p:embeddedFont>
      <p:font typeface="Raleway ExtraBold" panose="020B0604020202020204" charset="0"/>
      <p:bold r:id="rId35"/>
      <p:boldItalic r:id="rId36"/>
    </p:embeddedFont>
    <p:embeddedFont>
      <p:font typeface="Source Sans Pro" panose="020B0604020202020204" charset="0"/>
      <p:regular r:id="rId37"/>
      <p:bold r:id="rId38"/>
      <p:italic r:id="rId39"/>
      <p:boldItalic r:id="rId40"/>
    </p:embeddedFont>
    <p:embeddedFont>
      <p:font typeface="Algerian" panose="04020705040A02060702" pitchFamily="82" charset="0"/>
      <p:regular r:id="rId41"/>
    </p:embeddedFont>
    <p:embeddedFont>
      <p:font typeface="Source Sans Pro SemiBold" panose="020B0604020202020204" charset="0"/>
      <p:regular r:id="rId42"/>
      <p:bold r:id="rId43"/>
      <p:italic r:id="rId44"/>
      <p:boldItalic r:id="rId45"/>
    </p:embeddedFont>
    <p:embeddedFont>
      <p:font typeface="Raleway Black" panose="020B0604020202020204"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29680-FAD4-46D8-BA70-D7402106F027}">
  <a:tblStyle styleId="{8CA29680-FAD4-46D8-BA70-D7402106F0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EAAD901C-0341-4616-8932-1AE5AF33D75A}">
      <dgm:prSet custT="1"/>
      <dgm:spPr>
        <a:xfrm>
          <a:off x="363640" y="858955"/>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 to distinguish b/w normal and abnormal behaviors </a:t>
          </a:r>
        </a:p>
      </dgm:t>
    </dgm:pt>
    <dgm:pt modelId="{B88D46B5-1E2F-43B3-889F-F9D4BA9325E1}" type="parTrans" cxnId="{024D3195-1CA2-4848-A6CD-E440A89A1011}">
      <dgm:prSet/>
      <dgm:spPr/>
      <dgm:t>
        <a:bodyPr/>
        <a:lstStyle/>
        <a:p>
          <a:endParaRPr lang="en-US" sz="1400"/>
        </a:p>
      </dgm:t>
    </dgm:pt>
    <dgm:pt modelId="{94D65D49-8B7A-4E22-A3C8-D70920906046}" type="sibTrans" cxnId="{024D3195-1CA2-4848-A6CD-E440A89A1011}">
      <dgm:prSet/>
      <dgm:spPr/>
      <dgm:t>
        <a:bodyPr/>
        <a:lstStyle/>
        <a:p>
          <a:endParaRPr lang="en-US" sz="1400"/>
        </a:p>
      </dgm:t>
    </dgm:pt>
    <dgm:pt modelId="{BE6B7F8E-A971-4883-8276-0CDD1446A34A}">
      <dgm:prSet custT="1"/>
      <dgm:spPr>
        <a:xfrm>
          <a:off x="363640" y="1630075"/>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 to learn what mental disorders are</a:t>
          </a:r>
        </a:p>
      </dgm:t>
    </dgm:pt>
    <dgm:pt modelId="{286EC528-CFEB-47EC-8F8B-7CAB2439252A}" type="parTrans" cxnId="{8D4A8CCC-3A2C-41FC-9E54-57129CD87EB2}">
      <dgm:prSet/>
      <dgm:spPr/>
      <dgm:t>
        <a:bodyPr/>
        <a:lstStyle/>
        <a:p>
          <a:endParaRPr lang="en-US" sz="1400"/>
        </a:p>
      </dgm:t>
    </dgm:pt>
    <dgm:pt modelId="{2C3F5ADC-1648-4C94-80D5-F762AF16CFE7}" type="sibTrans" cxnId="{8D4A8CCC-3A2C-41FC-9E54-57129CD87EB2}">
      <dgm:prSet/>
      <dgm:spPr/>
      <dgm:t>
        <a:bodyPr/>
        <a:lstStyle/>
        <a:p>
          <a:endParaRPr lang="en-US" sz="1400"/>
        </a:p>
      </dgm:t>
    </dgm:pt>
    <dgm:pt modelId="{358A5CAB-DE9E-4979-8FB1-5865946AC111}">
      <dgm:prSet custT="1"/>
      <dgm:spPr>
        <a:xfrm>
          <a:off x="363640" y="2401196"/>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students to learn about various treatment approaches for psychological disorders</a:t>
          </a:r>
        </a:p>
      </dgm:t>
    </dgm:pt>
    <dgm:pt modelId="{DD4F0A49-A618-4C96-BEF6-5FDE4D116E98}" type="parTrans" cxnId="{D8C59B07-8236-4584-AC0E-5F64ECC0CD3B}">
      <dgm:prSet/>
      <dgm:spPr/>
      <dgm:t>
        <a:bodyPr/>
        <a:lstStyle/>
        <a:p>
          <a:endParaRPr lang="en-US" sz="1400"/>
        </a:p>
      </dgm:t>
    </dgm:pt>
    <dgm:pt modelId="{7208597E-1D35-48C5-9FD6-5AEDCD8067DF}" type="sibTrans" cxnId="{D8C59B07-8236-4584-AC0E-5F64ECC0CD3B}">
      <dgm:prSet/>
      <dgm:spPr/>
      <dgm:t>
        <a:bodyPr/>
        <a:lstStyle/>
        <a:p>
          <a:endParaRPr lang="en-US" sz="1400"/>
        </a:p>
      </dgm:t>
    </dgm:pt>
    <dgm:pt modelId="{DD53DAB3-BFED-414F-B7F8-7C5A263B0839}" type="pres">
      <dgm:prSet presAssocID="{1C9135AE-6AC8-4ABE-A17C-18381220CC93}" presName="linear" presStyleCnt="0">
        <dgm:presLayoutVars>
          <dgm:dir/>
          <dgm:animLvl val="lvl"/>
          <dgm:resizeHandles val="exact"/>
        </dgm:presLayoutVars>
      </dgm:prSet>
      <dgm:spPr/>
      <dgm:t>
        <a:bodyPr/>
        <a:lstStyle/>
        <a:p>
          <a:endParaRPr lang="en-US"/>
        </a:p>
      </dgm:t>
    </dgm:pt>
    <dgm:pt modelId="{08C04D8E-FC4B-47CE-9C0B-2049E56350AE}" type="pres">
      <dgm:prSet presAssocID="{EAAD901C-0341-4616-8932-1AE5AF33D75A}" presName="parentLin" presStyleCnt="0"/>
      <dgm:spPr/>
    </dgm:pt>
    <dgm:pt modelId="{AC790EE6-9D37-44B4-A176-2823BDDE9F28}" type="pres">
      <dgm:prSet presAssocID="{EAAD901C-0341-4616-8932-1AE5AF33D75A}" presName="parentLeftMargin" presStyleLbl="node1" presStyleIdx="0" presStyleCnt="3"/>
      <dgm:spPr/>
      <dgm:t>
        <a:bodyPr/>
        <a:lstStyle/>
        <a:p>
          <a:endParaRPr lang="en-US"/>
        </a:p>
      </dgm:t>
    </dgm:pt>
    <dgm:pt modelId="{0A796061-1D43-4A09-8DA1-DD851633EC05}" type="pres">
      <dgm:prSet presAssocID="{EAAD901C-0341-4616-8932-1AE5AF33D75A}" presName="parentText" presStyleLbl="node1" presStyleIdx="0" presStyleCnt="3">
        <dgm:presLayoutVars>
          <dgm:chMax val="0"/>
          <dgm:bulletEnabled val="1"/>
        </dgm:presLayoutVars>
      </dgm:prSet>
      <dgm:spPr/>
      <dgm:t>
        <a:bodyPr/>
        <a:lstStyle/>
        <a:p>
          <a:endParaRPr lang="en-US"/>
        </a:p>
      </dgm:t>
    </dgm:pt>
    <dgm:pt modelId="{57C75209-8831-4FC3-BBE2-D3489C9BBC2A}" type="pres">
      <dgm:prSet presAssocID="{EAAD901C-0341-4616-8932-1AE5AF33D75A}" presName="negativeSpace" presStyleCnt="0"/>
      <dgm:spPr/>
    </dgm:pt>
    <dgm:pt modelId="{49546707-BF1E-4A53-AFEB-F7FB450927C3}" type="pres">
      <dgm:prSet presAssocID="{EAAD901C-0341-4616-8932-1AE5AF33D75A}" presName="childText" presStyleLbl="conFgAcc1" presStyleIdx="0" presStyleCnt="3">
        <dgm:presLayoutVars>
          <dgm:bulletEnabled val="1"/>
        </dgm:presLayoutVars>
      </dgm:prSet>
      <dgm:spPr>
        <a:xfrm>
          <a:off x="0" y="1109875"/>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 modelId="{2A7774FC-F84D-43FF-B05D-05231BAD3D0A}" type="pres">
      <dgm:prSet presAssocID="{94D65D49-8B7A-4E22-A3C8-D70920906046}" presName="spaceBetweenRectangles" presStyleCnt="0"/>
      <dgm:spPr/>
    </dgm:pt>
    <dgm:pt modelId="{948A50E5-9EFA-48D9-AF5C-B2FD67645550}" type="pres">
      <dgm:prSet presAssocID="{BE6B7F8E-A971-4883-8276-0CDD1446A34A}" presName="parentLin" presStyleCnt="0"/>
      <dgm:spPr/>
    </dgm:pt>
    <dgm:pt modelId="{537CABBD-6832-4152-A359-31A0C0F09203}" type="pres">
      <dgm:prSet presAssocID="{BE6B7F8E-A971-4883-8276-0CDD1446A34A}" presName="parentLeftMargin" presStyleLbl="node1" presStyleIdx="0" presStyleCnt="3"/>
      <dgm:spPr/>
      <dgm:t>
        <a:bodyPr/>
        <a:lstStyle/>
        <a:p>
          <a:endParaRPr lang="en-US"/>
        </a:p>
      </dgm:t>
    </dgm:pt>
    <dgm:pt modelId="{7287A2E7-A34E-4102-BFE9-6041F4DC1593}" type="pres">
      <dgm:prSet presAssocID="{BE6B7F8E-A971-4883-8276-0CDD1446A34A}" presName="parentText" presStyleLbl="node1" presStyleIdx="1" presStyleCnt="3">
        <dgm:presLayoutVars>
          <dgm:chMax val="0"/>
          <dgm:bulletEnabled val="1"/>
        </dgm:presLayoutVars>
      </dgm:prSet>
      <dgm:spPr/>
      <dgm:t>
        <a:bodyPr/>
        <a:lstStyle/>
        <a:p>
          <a:endParaRPr lang="en-US"/>
        </a:p>
      </dgm:t>
    </dgm:pt>
    <dgm:pt modelId="{526097D2-807E-455D-8533-06F6BDC2EB6C}" type="pres">
      <dgm:prSet presAssocID="{BE6B7F8E-A971-4883-8276-0CDD1446A34A}" presName="negativeSpace" presStyleCnt="0"/>
      <dgm:spPr/>
    </dgm:pt>
    <dgm:pt modelId="{0789811F-A8C0-442F-AE62-AD9E02FB2CA5}" type="pres">
      <dgm:prSet presAssocID="{BE6B7F8E-A971-4883-8276-0CDD1446A34A}" presName="childText" presStyleLbl="conFgAcc1" presStyleIdx="1" presStyleCnt="3">
        <dgm:presLayoutVars>
          <dgm:bulletEnabled val="1"/>
        </dgm:presLayoutVars>
      </dgm:prSet>
      <dgm:spPr>
        <a:xfrm>
          <a:off x="0" y="1880995"/>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 modelId="{46EB33D5-B032-4BE3-8E8F-6EE6E7DE291C}" type="pres">
      <dgm:prSet presAssocID="{2C3F5ADC-1648-4C94-80D5-F762AF16CFE7}" presName="spaceBetweenRectangles" presStyleCnt="0"/>
      <dgm:spPr/>
    </dgm:pt>
    <dgm:pt modelId="{DDEB184A-B2E7-425C-A6D0-702BF0692B26}" type="pres">
      <dgm:prSet presAssocID="{358A5CAB-DE9E-4979-8FB1-5865946AC111}" presName="parentLin" presStyleCnt="0"/>
      <dgm:spPr/>
    </dgm:pt>
    <dgm:pt modelId="{64CBEB59-4035-4361-AB9D-021ED83802CF}" type="pres">
      <dgm:prSet presAssocID="{358A5CAB-DE9E-4979-8FB1-5865946AC111}" presName="parentLeftMargin" presStyleLbl="node1" presStyleIdx="1" presStyleCnt="3"/>
      <dgm:spPr/>
      <dgm:t>
        <a:bodyPr/>
        <a:lstStyle/>
        <a:p>
          <a:endParaRPr lang="en-US"/>
        </a:p>
      </dgm:t>
    </dgm:pt>
    <dgm:pt modelId="{B704B4CD-14DD-4618-8B51-08D2B9AC1566}" type="pres">
      <dgm:prSet presAssocID="{358A5CAB-DE9E-4979-8FB1-5865946AC111}" presName="parentText" presStyleLbl="node1" presStyleIdx="2" presStyleCnt="3">
        <dgm:presLayoutVars>
          <dgm:chMax val="0"/>
          <dgm:bulletEnabled val="1"/>
        </dgm:presLayoutVars>
      </dgm:prSet>
      <dgm:spPr/>
      <dgm:t>
        <a:bodyPr/>
        <a:lstStyle/>
        <a:p>
          <a:endParaRPr lang="en-US"/>
        </a:p>
      </dgm:t>
    </dgm:pt>
    <dgm:pt modelId="{393B9716-941E-46AC-924C-FAF6B6ACC35E}" type="pres">
      <dgm:prSet presAssocID="{358A5CAB-DE9E-4979-8FB1-5865946AC111}" presName="negativeSpace" presStyleCnt="0"/>
      <dgm:spPr/>
    </dgm:pt>
    <dgm:pt modelId="{A4D35C8E-8E35-4E31-A187-A4B83D4E1ED8}" type="pres">
      <dgm:prSet presAssocID="{358A5CAB-DE9E-4979-8FB1-5865946AC111}" presName="childText" presStyleLbl="conFgAcc1" presStyleIdx="2" presStyleCnt="3">
        <dgm:presLayoutVars>
          <dgm:bulletEnabled val="1"/>
        </dgm:presLayoutVars>
      </dgm:prSet>
      <dgm:spPr>
        <a:xfrm>
          <a:off x="0" y="2652116"/>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Lst>
  <dgm:cxnLst>
    <dgm:cxn modelId="{BEB9AE0C-FB63-4729-A266-6B36814874FE}" type="presOf" srcId="{EAAD901C-0341-4616-8932-1AE5AF33D75A}" destId="{0A796061-1D43-4A09-8DA1-DD851633EC05}" srcOrd="1" destOrd="0" presId="urn:microsoft.com/office/officeart/2005/8/layout/list1"/>
    <dgm:cxn modelId="{D8C59B07-8236-4584-AC0E-5F64ECC0CD3B}" srcId="{1C9135AE-6AC8-4ABE-A17C-18381220CC93}" destId="{358A5CAB-DE9E-4979-8FB1-5865946AC111}" srcOrd="2" destOrd="0" parTransId="{DD4F0A49-A618-4C96-BEF6-5FDE4D116E98}" sibTransId="{7208597E-1D35-48C5-9FD6-5AEDCD8067DF}"/>
    <dgm:cxn modelId="{2B8EBB9B-27A3-4A59-A536-33D796B27BA5}" type="presOf" srcId="{EAAD901C-0341-4616-8932-1AE5AF33D75A}" destId="{AC790EE6-9D37-44B4-A176-2823BDDE9F28}" srcOrd="0" destOrd="0" presId="urn:microsoft.com/office/officeart/2005/8/layout/list1"/>
    <dgm:cxn modelId="{1AA3DD90-12BF-46F1-98E3-0851758068FE}" type="presOf" srcId="{BE6B7F8E-A971-4883-8276-0CDD1446A34A}" destId="{537CABBD-6832-4152-A359-31A0C0F09203}" srcOrd="0" destOrd="0" presId="urn:microsoft.com/office/officeart/2005/8/layout/list1"/>
    <dgm:cxn modelId="{BDFBA62A-A734-436B-9EE4-1A7307FC4828}" type="presOf" srcId="{1C9135AE-6AC8-4ABE-A17C-18381220CC93}" destId="{DD53DAB3-BFED-414F-B7F8-7C5A263B0839}" srcOrd="0" destOrd="0" presId="urn:microsoft.com/office/officeart/2005/8/layout/list1"/>
    <dgm:cxn modelId="{4864197C-EC7D-40D7-9D0E-5268B7F9D9D3}" type="presOf" srcId="{BE6B7F8E-A971-4883-8276-0CDD1446A34A}" destId="{7287A2E7-A34E-4102-BFE9-6041F4DC1593}" srcOrd="1" destOrd="0" presId="urn:microsoft.com/office/officeart/2005/8/layout/list1"/>
    <dgm:cxn modelId="{01E76962-F1BF-4408-B15C-6FC9C58CBBDB}" type="presOf" srcId="{358A5CAB-DE9E-4979-8FB1-5865946AC111}" destId="{B704B4CD-14DD-4618-8B51-08D2B9AC1566}" srcOrd="1" destOrd="0" presId="urn:microsoft.com/office/officeart/2005/8/layout/list1"/>
    <dgm:cxn modelId="{82ACFB9C-F33D-4814-8297-B12A51FF22F3}" type="presOf" srcId="{358A5CAB-DE9E-4979-8FB1-5865946AC111}" destId="{64CBEB59-4035-4361-AB9D-021ED83802CF}" srcOrd="0" destOrd="0" presId="urn:microsoft.com/office/officeart/2005/8/layout/list1"/>
    <dgm:cxn modelId="{8D4A8CCC-3A2C-41FC-9E54-57129CD87EB2}" srcId="{1C9135AE-6AC8-4ABE-A17C-18381220CC93}" destId="{BE6B7F8E-A971-4883-8276-0CDD1446A34A}" srcOrd="1" destOrd="0" parTransId="{286EC528-CFEB-47EC-8F8B-7CAB2439252A}" sibTransId="{2C3F5ADC-1648-4C94-80D5-F762AF16CFE7}"/>
    <dgm:cxn modelId="{024D3195-1CA2-4848-A6CD-E440A89A1011}" srcId="{1C9135AE-6AC8-4ABE-A17C-18381220CC93}" destId="{EAAD901C-0341-4616-8932-1AE5AF33D75A}" srcOrd="0" destOrd="0" parTransId="{B88D46B5-1E2F-43B3-889F-F9D4BA9325E1}" sibTransId="{94D65D49-8B7A-4E22-A3C8-D70920906046}"/>
    <dgm:cxn modelId="{C1E73D18-86F9-4BB4-9A2B-2C1B32A74D9C}" type="presParOf" srcId="{DD53DAB3-BFED-414F-B7F8-7C5A263B0839}" destId="{08C04D8E-FC4B-47CE-9C0B-2049E56350AE}" srcOrd="0" destOrd="0" presId="urn:microsoft.com/office/officeart/2005/8/layout/list1"/>
    <dgm:cxn modelId="{ED359F49-C5CC-4AA8-BA61-B2E8DC0D0533}" type="presParOf" srcId="{08C04D8E-FC4B-47CE-9C0B-2049E56350AE}" destId="{AC790EE6-9D37-44B4-A176-2823BDDE9F28}" srcOrd="0" destOrd="0" presId="urn:microsoft.com/office/officeart/2005/8/layout/list1"/>
    <dgm:cxn modelId="{1EE5FB69-DEC6-45F1-A7A4-AF1433B49B37}" type="presParOf" srcId="{08C04D8E-FC4B-47CE-9C0B-2049E56350AE}" destId="{0A796061-1D43-4A09-8DA1-DD851633EC05}" srcOrd="1" destOrd="0" presId="urn:microsoft.com/office/officeart/2005/8/layout/list1"/>
    <dgm:cxn modelId="{8BB4DF8C-F643-484D-849B-7364502F6F36}" type="presParOf" srcId="{DD53DAB3-BFED-414F-B7F8-7C5A263B0839}" destId="{57C75209-8831-4FC3-BBE2-D3489C9BBC2A}" srcOrd="1" destOrd="0" presId="urn:microsoft.com/office/officeart/2005/8/layout/list1"/>
    <dgm:cxn modelId="{646E6F70-C03F-4E0D-A1F3-67FE2541C8D3}" type="presParOf" srcId="{DD53DAB3-BFED-414F-B7F8-7C5A263B0839}" destId="{49546707-BF1E-4A53-AFEB-F7FB450927C3}" srcOrd="2" destOrd="0" presId="urn:microsoft.com/office/officeart/2005/8/layout/list1"/>
    <dgm:cxn modelId="{3E6812F0-495B-483D-AD19-A4BC676D7E8B}" type="presParOf" srcId="{DD53DAB3-BFED-414F-B7F8-7C5A263B0839}" destId="{2A7774FC-F84D-43FF-B05D-05231BAD3D0A}" srcOrd="3" destOrd="0" presId="urn:microsoft.com/office/officeart/2005/8/layout/list1"/>
    <dgm:cxn modelId="{A3C868C0-ACEE-4F39-9243-C6275E705AB9}" type="presParOf" srcId="{DD53DAB3-BFED-414F-B7F8-7C5A263B0839}" destId="{948A50E5-9EFA-48D9-AF5C-B2FD67645550}" srcOrd="4" destOrd="0" presId="urn:microsoft.com/office/officeart/2005/8/layout/list1"/>
    <dgm:cxn modelId="{8B84F2A8-DABA-4FCF-BA41-523590E5A3AE}" type="presParOf" srcId="{948A50E5-9EFA-48D9-AF5C-B2FD67645550}" destId="{537CABBD-6832-4152-A359-31A0C0F09203}" srcOrd="0" destOrd="0" presId="urn:microsoft.com/office/officeart/2005/8/layout/list1"/>
    <dgm:cxn modelId="{BFF9971A-EA72-428A-8893-B04F4ACAECF0}" type="presParOf" srcId="{948A50E5-9EFA-48D9-AF5C-B2FD67645550}" destId="{7287A2E7-A34E-4102-BFE9-6041F4DC1593}" srcOrd="1" destOrd="0" presId="urn:microsoft.com/office/officeart/2005/8/layout/list1"/>
    <dgm:cxn modelId="{F942E3AE-4E3C-45BC-B1BA-3B6BD0A5B150}" type="presParOf" srcId="{DD53DAB3-BFED-414F-B7F8-7C5A263B0839}" destId="{526097D2-807E-455D-8533-06F6BDC2EB6C}" srcOrd="5" destOrd="0" presId="urn:microsoft.com/office/officeart/2005/8/layout/list1"/>
    <dgm:cxn modelId="{C16DF100-7AE6-4FBA-8B90-EF981BDFB3AE}" type="presParOf" srcId="{DD53DAB3-BFED-414F-B7F8-7C5A263B0839}" destId="{0789811F-A8C0-442F-AE62-AD9E02FB2CA5}" srcOrd="6" destOrd="0" presId="urn:microsoft.com/office/officeart/2005/8/layout/list1"/>
    <dgm:cxn modelId="{6AB1C52B-9A97-49B8-BA87-292D61135BCC}" type="presParOf" srcId="{DD53DAB3-BFED-414F-B7F8-7C5A263B0839}" destId="{46EB33D5-B032-4BE3-8E8F-6EE6E7DE291C}" srcOrd="7" destOrd="0" presId="urn:microsoft.com/office/officeart/2005/8/layout/list1"/>
    <dgm:cxn modelId="{A360B176-21BC-43E5-87D2-8A47EE2F8FF9}" type="presParOf" srcId="{DD53DAB3-BFED-414F-B7F8-7C5A263B0839}" destId="{DDEB184A-B2E7-425C-A6D0-702BF0692B26}" srcOrd="8" destOrd="0" presId="urn:microsoft.com/office/officeart/2005/8/layout/list1"/>
    <dgm:cxn modelId="{E5237EF7-B838-4F03-81DB-2EF1484106CE}" type="presParOf" srcId="{DDEB184A-B2E7-425C-A6D0-702BF0692B26}" destId="{64CBEB59-4035-4361-AB9D-021ED83802CF}" srcOrd="0" destOrd="0" presId="urn:microsoft.com/office/officeart/2005/8/layout/list1"/>
    <dgm:cxn modelId="{3A828EE2-3985-4256-9DF2-781018ED126F}" type="presParOf" srcId="{DDEB184A-B2E7-425C-A6D0-702BF0692B26}" destId="{B704B4CD-14DD-4618-8B51-08D2B9AC1566}" srcOrd="1" destOrd="0" presId="urn:microsoft.com/office/officeart/2005/8/layout/list1"/>
    <dgm:cxn modelId="{7EC05ABF-E947-4020-B6A8-7D5BA5F2BA47}" type="presParOf" srcId="{DD53DAB3-BFED-414F-B7F8-7C5A263B0839}" destId="{393B9716-941E-46AC-924C-FAF6B6ACC35E}" srcOrd="9" destOrd="0" presId="urn:microsoft.com/office/officeart/2005/8/layout/list1"/>
    <dgm:cxn modelId="{86F4BE82-16C1-463F-962D-F21962155A52}" type="presParOf" srcId="{DD53DAB3-BFED-414F-B7F8-7C5A263B0839}" destId="{A4D35C8E-8E35-4E31-A187-A4B83D4E1ED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46707-BF1E-4A53-AFEB-F7FB450927C3}">
      <dsp:nvSpPr>
        <dsp:cNvPr id="0" name=""/>
        <dsp:cNvSpPr/>
      </dsp:nvSpPr>
      <dsp:spPr>
        <a:xfrm>
          <a:off x="0" y="37025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A796061-1D43-4A09-8DA1-DD851633EC05}">
      <dsp:nvSpPr>
        <dsp:cNvPr id="0" name=""/>
        <dsp:cNvSpPr/>
      </dsp:nvSpPr>
      <dsp:spPr>
        <a:xfrm>
          <a:off x="379870" y="1601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 to distinguish b/w normal and abnormal behaviors </a:t>
          </a:r>
        </a:p>
      </dsp:txBody>
      <dsp:txXfrm>
        <a:off x="414455" y="50601"/>
        <a:ext cx="5249010" cy="639310"/>
      </dsp:txXfrm>
    </dsp:sp>
    <dsp:sp modelId="{0789811F-A8C0-442F-AE62-AD9E02FB2CA5}">
      <dsp:nvSpPr>
        <dsp:cNvPr id="0" name=""/>
        <dsp:cNvSpPr/>
      </dsp:nvSpPr>
      <dsp:spPr>
        <a:xfrm>
          <a:off x="0" y="145889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87A2E7-A34E-4102-BFE9-6041F4DC1593}">
      <dsp:nvSpPr>
        <dsp:cNvPr id="0" name=""/>
        <dsp:cNvSpPr/>
      </dsp:nvSpPr>
      <dsp:spPr>
        <a:xfrm>
          <a:off x="379870" y="110465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 to learn what mental disorders are</a:t>
          </a:r>
        </a:p>
      </dsp:txBody>
      <dsp:txXfrm>
        <a:off x="414455" y="1139241"/>
        <a:ext cx="5249010" cy="639310"/>
      </dsp:txXfrm>
    </dsp:sp>
    <dsp:sp modelId="{A4D35C8E-8E35-4E31-A187-A4B83D4E1ED8}">
      <dsp:nvSpPr>
        <dsp:cNvPr id="0" name=""/>
        <dsp:cNvSpPr/>
      </dsp:nvSpPr>
      <dsp:spPr>
        <a:xfrm>
          <a:off x="0" y="254753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04B4CD-14DD-4618-8B51-08D2B9AC1566}">
      <dsp:nvSpPr>
        <dsp:cNvPr id="0" name=""/>
        <dsp:cNvSpPr/>
      </dsp:nvSpPr>
      <dsp:spPr>
        <a:xfrm>
          <a:off x="379870" y="219329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students to learn about various treatment approaches for psychological disorders</a:t>
          </a:r>
        </a:p>
      </dsp:txBody>
      <dsp:txXfrm>
        <a:off x="414455" y="2227881"/>
        <a:ext cx="524901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5597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a34e19e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3a34e19e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0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696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b1a1c9ec5_0_55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b1a1c9ec5_0_55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b1a1c9ec5_0_5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3b1a1c9ec5_0_5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1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b3888e31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b3888e31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8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3b3888e318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3b3888e318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0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bab7bb478_0_14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3bab7bb478_0_14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0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3b3888e318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3b3888e318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98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b3888e318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b3888e318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36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74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825" y="535000"/>
            <a:ext cx="5804400" cy="2565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3523075" y="3401850"/>
            <a:ext cx="2099100" cy="62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5348244" y="2477076"/>
            <a:ext cx="3807385" cy="269283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272510">
            <a:off x="-1035479" y="4021829"/>
            <a:ext cx="5397124" cy="378898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6505309" y="12"/>
            <a:ext cx="4566816" cy="1369213"/>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69348" y="-11"/>
            <a:ext cx="5160211" cy="1982733"/>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7"/>
        <p:cNvGrpSpPr/>
        <p:nvPr/>
      </p:nvGrpSpPr>
      <p:grpSpPr>
        <a:xfrm>
          <a:off x="0" y="0"/>
          <a:ext cx="0" cy="0"/>
          <a:chOff x="0" y="0"/>
          <a:chExt cx="0" cy="0"/>
        </a:xfrm>
      </p:grpSpPr>
      <p:sp>
        <p:nvSpPr>
          <p:cNvPr id="228" name="Google Shape;228;p27"/>
          <p:cNvSpPr/>
          <p:nvPr/>
        </p:nvSpPr>
        <p:spPr>
          <a:xfrm rot="8779539">
            <a:off x="-1036084" y="-794496"/>
            <a:ext cx="3609455" cy="253397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9800294">
            <a:off x="7315251" y="-154302"/>
            <a:ext cx="3609496" cy="2534000"/>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275473" y="4560680"/>
            <a:ext cx="3609443" cy="253396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txBox="1">
            <a:spLocks noGrp="1"/>
          </p:cNvSpPr>
          <p:nvPr>
            <p:ph type="subTitle" idx="1"/>
          </p:nvPr>
        </p:nvSpPr>
        <p:spPr>
          <a:xfrm>
            <a:off x="2872793" y="1605163"/>
            <a:ext cx="2001300" cy="49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2" name="Google Shape;232;p27"/>
          <p:cNvSpPr txBox="1">
            <a:spLocks noGrp="1"/>
          </p:cNvSpPr>
          <p:nvPr>
            <p:ph type="subTitle" idx="2"/>
          </p:nvPr>
        </p:nvSpPr>
        <p:spPr>
          <a:xfrm>
            <a:off x="4263925" y="3062563"/>
            <a:ext cx="2001300" cy="495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3" name="Google Shape;233;p27"/>
          <p:cNvSpPr txBox="1">
            <a:spLocks noGrp="1"/>
          </p:cNvSpPr>
          <p:nvPr>
            <p:ph type="subTitle" idx="3"/>
          </p:nvPr>
        </p:nvSpPr>
        <p:spPr>
          <a:xfrm>
            <a:off x="2872793" y="2000788"/>
            <a:ext cx="3825900" cy="8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7"/>
          <p:cNvSpPr txBox="1">
            <a:spLocks noGrp="1"/>
          </p:cNvSpPr>
          <p:nvPr>
            <p:ph type="subTitle" idx="4"/>
          </p:nvPr>
        </p:nvSpPr>
        <p:spPr>
          <a:xfrm>
            <a:off x="2439450" y="3458188"/>
            <a:ext cx="3825900" cy="83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6"/>
        <p:cNvGrpSpPr/>
        <p:nvPr/>
      </p:nvGrpSpPr>
      <p:grpSpPr>
        <a:xfrm>
          <a:off x="0" y="0"/>
          <a:ext cx="0" cy="0"/>
          <a:chOff x="0" y="0"/>
          <a:chExt cx="0" cy="0"/>
        </a:xfrm>
      </p:grpSpPr>
      <p:sp>
        <p:nvSpPr>
          <p:cNvPr id="237" name="Google Shape;237;p28"/>
          <p:cNvSpPr/>
          <p:nvPr/>
        </p:nvSpPr>
        <p:spPr>
          <a:xfrm rot="10800000">
            <a:off x="24" y="8"/>
            <a:ext cx="3547624" cy="106361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410113">
            <a:off x="5235641" y="4470585"/>
            <a:ext cx="4634238" cy="325340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ubTitle" idx="1"/>
          </p:nvPr>
        </p:nvSpPr>
        <p:spPr>
          <a:xfrm>
            <a:off x="11000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0" name="Google Shape;240;p28"/>
          <p:cNvSpPr txBox="1">
            <a:spLocks noGrp="1"/>
          </p:cNvSpPr>
          <p:nvPr>
            <p:ph type="subTitle" idx="2"/>
          </p:nvPr>
        </p:nvSpPr>
        <p:spPr>
          <a:xfrm>
            <a:off x="47835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1" name="Google Shape;241;p28"/>
          <p:cNvSpPr txBox="1">
            <a:spLocks noGrp="1"/>
          </p:cNvSpPr>
          <p:nvPr>
            <p:ph type="subTitle" idx="3"/>
          </p:nvPr>
        </p:nvSpPr>
        <p:spPr>
          <a:xfrm>
            <a:off x="1100038"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2" name="Google Shape;242;p28"/>
          <p:cNvSpPr txBox="1">
            <a:spLocks noGrp="1"/>
          </p:cNvSpPr>
          <p:nvPr>
            <p:ph type="subTitle" idx="4"/>
          </p:nvPr>
        </p:nvSpPr>
        <p:spPr>
          <a:xfrm>
            <a:off x="4783536"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3" name="Google Shape;24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4"/>
        <p:cNvGrpSpPr/>
        <p:nvPr/>
      </p:nvGrpSpPr>
      <p:grpSpPr>
        <a:xfrm>
          <a:off x="0" y="0"/>
          <a:ext cx="0" cy="0"/>
          <a:chOff x="0" y="0"/>
          <a:chExt cx="0" cy="0"/>
        </a:xfrm>
      </p:grpSpPr>
      <p:sp>
        <p:nvSpPr>
          <p:cNvPr id="245" name="Google Shape;245;p29"/>
          <p:cNvSpPr/>
          <p:nvPr/>
        </p:nvSpPr>
        <p:spPr>
          <a:xfrm rot="-5155880" flipH="1">
            <a:off x="8158077" y="2846003"/>
            <a:ext cx="3224776" cy="2263912"/>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rot="-5400000" flipH="1">
            <a:off x="-752682" y="322557"/>
            <a:ext cx="2399990" cy="89462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txBox="1">
            <a:spLocks noGrp="1"/>
          </p:cNvSpPr>
          <p:nvPr>
            <p:ph type="subTitle" idx="1"/>
          </p:nvPr>
        </p:nvSpPr>
        <p:spPr>
          <a:xfrm>
            <a:off x="7200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48" name="Google Shape;248;p29"/>
          <p:cNvSpPr txBox="1">
            <a:spLocks noGrp="1"/>
          </p:cNvSpPr>
          <p:nvPr>
            <p:ph type="subTitle" idx="2"/>
          </p:nvPr>
        </p:nvSpPr>
        <p:spPr>
          <a:xfrm>
            <a:off x="7200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9"/>
          <p:cNvSpPr txBox="1">
            <a:spLocks noGrp="1"/>
          </p:cNvSpPr>
          <p:nvPr>
            <p:ph type="subTitle" idx="3"/>
          </p:nvPr>
        </p:nvSpPr>
        <p:spPr>
          <a:xfrm>
            <a:off x="34038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9"/>
          <p:cNvSpPr txBox="1">
            <a:spLocks noGrp="1"/>
          </p:cNvSpPr>
          <p:nvPr>
            <p:ph type="subTitle" idx="4"/>
          </p:nvPr>
        </p:nvSpPr>
        <p:spPr>
          <a:xfrm>
            <a:off x="60876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5"/>
          </p:nvPr>
        </p:nvSpPr>
        <p:spPr>
          <a:xfrm>
            <a:off x="34038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53" name="Google Shape;253;p29"/>
          <p:cNvSpPr txBox="1">
            <a:spLocks noGrp="1"/>
          </p:cNvSpPr>
          <p:nvPr>
            <p:ph type="subTitle" idx="6"/>
          </p:nvPr>
        </p:nvSpPr>
        <p:spPr>
          <a:xfrm>
            <a:off x="60876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grpSp>
        <p:nvGrpSpPr>
          <p:cNvPr id="254" name="Google Shape;254;p29"/>
          <p:cNvGrpSpPr/>
          <p:nvPr/>
        </p:nvGrpSpPr>
        <p:grpSpPr>
          <a:xfrm>
            <a:off x="253725" y="644768"/>
            <a:ext cx="687614" cy="897916"/>
            <a:chOff x="253725" y="644768"/>
            <a:chExt cx="687614" cy="897916"/>
          </a:xfrm>
        </p:grpSpPr>
        <p:sp>
          <p:nvSpPr>
            <p:cNvPr id="255" name="Google Shape;255;p29"/>
            <p:cNvSpPr/>
            <p:nvPr/>
          </p:nvSpPr>
          <p:spPr>
            <a:xfrm rot="-2043320">
              <a:off x="284850" y="1013957"/>
              <a:ext cx="172854" cy="16410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9"/>
            <p:cNvGrpSpPr/>
            <p:nvPr/>
          </p:nvGrpSpPr>
          <p:grpSpPr>
            <a:xfrm rot="4974716" flipH="1">
              <a:off x="333891" y="632924"/>
              <a:ext cx="449064" cy="535384"/>
              <a:chOff x="527713" y="768579"/>
              <a:chExt cx="449044" cy="535361"/>
            </a:xfrm>
          </p:grpSpPr>
          <p:grpSp>
            <p:nvGrpSpPr>
              <p:cNvPr id="257" name="Google Shape;257;p29"/>
              <p:cNvGrpSpPr/>
              <p:nvPr/>
            </p:nvGrpSpPr>
            <p:grpSpPr>
              <a:xfrm rot="4290869">
                <a:off x="797316" y="845780"/>
                <a:ext cx="76852" cy="271673"/>
                <a:chOff x="1825350" y="-685725"/>
                <a:chExt cx="102125" cy="361075"/>
              </a:xfrm>
            </p:grpSpPr>
            <p:sp>
              <p:nvSpPr>
                <p:cNvPr id="258" name="Google Shape;258;p29"/>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9"/>
              <p:cNvGrpSpPr/>
              <p:nvPr/>
            </p:nvGrpSpPr>
            <p:grpSpPr>
              <a:xfrm rot="1354541">
                <a:off x="647299" y="794142"/>
                <a:ext cx="183816" cy="253701"/>
                <a:chOff x="2916600" y="-617325"/>
                <a:chExt cx="184250" cy="254300"/>
              </a:xfrm>
            </p:grpSpPr>
            <p:sp>
              <p:nvSpPr>
                <p:cNvPr id="261" name="Google Shape;261;p29"/>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9"/>
              <p:cNvGrpSpPr/>
              <p:nvPr/>
            </p:nvGrpSpPr>
            <p:grpSpPr>
              <a:xfrm rot="7251019">
                <a:off x="629630" y="982427"/>
                <a:ext cx="165313" cy="331243"/>
                <a:chOff x="2523825" y="-685025"/>
                <a:chExt cx="214450" cy="429700"/>
              </a:xfrm>
            </p:grpSpPr>
            <p:sp>
              <p:nvSpPr>
                <p:cNvPr id="264" name="Google Shape;264;p29"/>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 name="Google Shape;267;p29"/>
            <p:cNvGrpSpPr/>
            <p:nvPr/>
          </p:nvGrpSpPr>
          <p:grpSpPr>
            <a:xfrm rot="-1028607">
              <a:off x="396206" y="1197722"/>
              <a:ext cx="324549" cy="303880"/>
              <a:chOff x="3253250" y="-606750"/>
              <a:chExt cx="249000" cy="233125"/>
            </a:xfrm>
          </p:grpSpPr>
          <p:sp>
            <p:nvSpPr>
              <p:cNvPr id="268" name="Google Shape;268;p29"/>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9"/>
            <p:cNvGrpSpPr/>
            <p:nvPr/>
          </p:nvGrpSpPr>
          <p:grpSpPr>
            <a:xfrm rot="-2043501">
              <a:off x="679197" y="1057274"/>
              <a:ext cx="213969" cy="237571"/>
              <a:chOff x="5071176" y="2522737"/>
              <a:chExt cx="356745" cy="396095"/>
            </a:xfrm>
          </p:grpSpPr>
          <p:sp>
            <p:nvSpPr>
              <p:cNvPr id="274" name="Google Shape;274;p29"/>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1"/>
        <p:cNvGrpSpPr/>
        <p:nvPr/>
      </p:nvGrpSpPr>
      <p:grpSpPr>
        <a:xfrm>
          <a:off x="0" y="0"/>
          <a:ext cx="0" cy="0"/>
          <a:chOff x="0" y="0"/>
          <a:chExt cx="0" cy="0"/>
        </a:xfrm>
      </p:grpSpPr>
      <p:sp>
        <p:nvSpPr>
          <p:cNvPr id="332" name="Google Shape;332;p35"/>
          <p:cNvSpPr/>
          <p:nvPr/>
        </p:nvSpPr>
        <p:spPr>
          <a:xfrm rot="-9512988" flipH="1">
            <a:off x="5411053" y="-1031429"/>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rot="-9512988" flipH="1">
            <a:off x="77053" y="4245421"/>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rot="10800000" flipH="1">
            <a:off x="6781648" y="4492733"/>
            <a:ext cx="1331418" cy="65076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5"/>
        <p:cNvGrpSpPr/>
        <p:nvPr/>
      </p:nvGrpSpPr>
      <p:grpSpPr>
        <a:xfrm>
          <a:off x="0" y="0"/>
          <a:ext cx="0" cy="0"/>
          <a:chOff x="0" y="0"/>
          <a:chExt cx="0" cy="0"/>
        </a:xfrm>
      </p:grpSpPr>
      <p:sp>
        <p:nvSpPr>
          <p:cNvPr id="336" name="Google Shape;336;p36"/>
          <p:cNvSpPr/>
          <p:nvPr/>
        </p:nvSpPr>
        <p:spPr>
          <a:xfrm rot="5400000" flipH="1">
            <a:off x="6909927" y="2909427"/>
            <a:ext cx="3227852" cy="1240294"/>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rot="9361438" flipH="1">
            <a:off x="-472451" y="-590591"/>
            <a:ext cx="3547661" cy="1063628"/>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6"/>
          <p:cNvGrpSpPr/>
          <p:nvPr/>
        </p:nvGrpSpPr>
        <p:grpSpPr>
          <a:xfrm>
            <a:off x="270898" y="4054182"/>
            <a:ext cx="559760" cy="781502"/>
            <a:chOff x="270898" y="4054182"/>
            <a:chExt cx="559760" cy="781502"/>
          </a:xfrm>
        </p:grpSpPr>
        <p:grpSp>
          <p:nvGrpSpPr>
            <p:cNvPr id="339" name="Google Shape;339;p36"/>
            <p:cNvGrpSpPr/>
            <p:nvPr/>
          </p:nvGrpSpPr>
          <p:grpSpPr>
            <a:xfrm rot="-2700000" flipH="1">
              <a:off x="398707" y="4114344"/>
              <a:ext cx="278908" cy="262536"/>
              <a:chOff x="3835427" y="2983238"/>
              <a:chExt cx="278911" cy="262539"/>
            </a:xfrm>
          </p:grpSpPr>
          <p:sp>
            <p:nvSpPr>
              <p:cNvPr id="340" name="Google Shape;340;p36"/>
              <p:cNvSpPr/>
              <p:nvPr/>
            </p:nvSpPr>
            <p:spPr>
              <a:xfrm>
                <a:off x="3835427" y="3033346"/>
                <a:ext cx="136176" cy="73781"/>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3953847" y="3155336"/>
                <a:ext cx="112794" cy="90441"/>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77357" y="2983238"/>
                <a:ext cx="87000" cy="136433"/>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872735" y="3061873"/>
                <a:ext cx="85198" cy="10196"/>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4003022" y="3025370"/>
                <a:ext cx="29879" cy="92660"/>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990383" y="3158970"/>
                <a:ext cx="76611" cy="51074"/>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949344" y="3067309"/>
                <a:ext cx="164994" cy="159301"/>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887947" y="3036884"/>
                <a:ext cx="43998" cy="11546"/>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995914" y="3161221"/>
                <a:ext cx="34382" cy="7333"/>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993470" y="3004786"/>
                <a:ext cx="23414" cy="20616"/>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6"/>
            <p:cNvGrpSpPr/>
            <p:nvPr/>
          </p:nvGrpSpPr>
          <p:grpSpPr>
            <a:xfrm rot="2555683" flipH="1">
              <a:off x="658106" y="4225958"/>
              <a:ext cx="113839" cy="217879"/>
              <a:chOff x="4548616" y="2930331"/>
              <a:chExt cx="144989" cy="277498"/>
            </a:xfrm>
          </p:grpSpPr>
          <p:sp>
            <p:nvSpPr>
              <p:cNvPr id="351" name="Google Shape;351;p36"/>
              <p:cNvSpPr/>
              <p:nvPr/>
            </p:nvSpPr>
            <p:spPr>
              <a:xfrm>
                <a:off x="4548616" y="2930331"/>
                <a:ext cx="144989" cy="277498"/>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4557492" y="3058400"/>
                <a:ext cx="52264" cy="54483"/>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4593224" y="3128545"/>
                <a:ext cx="58986" cy="55834"/>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4575310" y="2941492"/>
                <a:ext cx="30297" cy="72462"/>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6"/>
            <p:cNvGrpSpPr/>
            <p:nvPr/>
          </p:nvGrpSpPr>
          <p:grpSpPr>
            <a:xfrm rot="-844037" flipH="1">
              <a:off x="446178" y="4462605"/>
              <a:ext cx="315547" cy="339832"/>
              <a:chOff x="5937634" y="3212099"/>
              <a:chExt cx="281975" cy="303637"/>
            </a:xfrm>
          </p:grpSpPr>
          <p:sp>
            <p:nvSpPr>
              <p:cNvPr id="356" name="Google Shape;356;p36"/>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6"/>
            <p:cNvSpPr/>
            <p:nvPr/>
          </p:nvSpPr>
          <p:spPr>
            <a:xfrm rot="-2043293">
              <a:off x="297193" y="4342534"/>
              <a:ext cx="146027" cy="13863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5"/>
        <p:cNvGrpSpPr/>
        <p:nvPr/>
      </p:nvGrpSpPr>
      <p:grpSpPr>
        <a:xfrm>
          <a:off x="0" y="0"/>
          <a:ext cx="0" cy="0"/>
          <a:chOff x="0" y="0"/>
          <a:chExt cx="0" cy="0"/>
        </a:xfrm>
      </p:grpSpPr>
      <p:sp>
        <p:nvSpPr>
          <p:cNvPr id="206" name="Google Shape;206;p23"/>
          <p:cNvSpPr txBox="1">
            <a:spLocks noGrp="1"/>
          </p:cNvSpPr>
          <p:nvPr>
            <p:ph type="subTitle" idx="1"/>
          </p:nvPr>
        </p:nvSpPr>
        <p:spPr>
          <a:xfrm>
            <a:off x="1312325" y="1625600"/>
            <a:ext cx="3259800" cy="23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7" name="Google Shape;20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438700" y="4303072"/>
            <a:ext cx="4239629" cy="1271056"/>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10800000" flipH="1">
            <a:off x="7042037" y="-413616"/>
            <a:ext cx="2567270" cy="181574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rot="6115352">
            <a:off x="-2691592" y="-241449"/>
            <a:ext cx="3799962" cy="2667791"/>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5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137601" y="4366131"/>
            <a:ext cx="6818952" cy="478715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0"/>
            <a:ext cx="3085780" cy="1185665"/>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525918" flipH="1">
            <a:off x="6475202" y="-620819"/>
            <a:ext cx="2370109" cy="1158382"/>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521500" y="1803150"/>
            <a:ext cx="41010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15100" y="1608100"/>
            <a:ext cx="18396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4"/>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521500" y="2606900"/>
            <a:ext cx="4101000" cy="43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0" y="0"/>
            <a:ext cx="4387672" cy="1685856"/>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6664779" y="3390045"/>
            <a:ext cx="2479207" cy="1753457"/>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695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p:nvPr/>
        </p:nvSpPr>
        <p:spPr>
          <a:xfrm rot="4377933">
            <a:off x="-3789991" y="2098075"/>
            <a:ext cx="5484833" cy="385055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8423861">
            <a:off x="5895514" y="-1631138"/>
            <a:ext cx="5298959" cy="372006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8559062" flipH="1">
            <a:off x="5181508" y="-1438369"/>
            <a:ext cx="5142177" cy="3609952"/>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21" y="2204134"/>
            <a:ext cx="4155936" cy="293934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10800000" flipH="1">
            <a:off x="521951" y="-16"/>
            <a:ext cx="2531045" cy="75886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2206025" y="1521175"/>
            <a:ext cx="4731900" cy="210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accent4"/>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p:nvPr/>
        </p:nvSpPr>
        <p:spPr>
          <a:xfrm rot="-1335535">
            <a:off x="-3198868" y="-3853233"/>
            <a:ext cx="8589918" cy="603051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891911">
            <a:off x="3710548" y="2395189"/>
            <a:ext cx="8589930" cy="6030525"/>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104500" y="1394250"/>
            <a:ext cx="4935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1" name="Google Shape;51;p9"/>
          <p:cNvSpPr txBox="1">
            <a:spLocks noGrp="1"/>
          </p:cNvSpPr>
          <p:nvPr>
            <p:ph type="subTitle" idx="1"/>
          </p:nvPr>
        </p:nvSpPr>
        <p:spPr>
          <a:xfrm>
            <a:off x="2493825" y="2236050"/>
            <a:ext cx="4156500" cy="15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2167300" y="3407600"/>
            <a:ext cx="6256800" cy="120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8"/>
        <p:cNvGrpSpPr/>
        <p:nvPr/>
      </p:nvGrpSpPr>
      <p:grpSpPr>
        <a:xfrm>
          <a:off x="0" y="0"/>
          <a:ext cx="0" cy="0"/>
          <a:chOff x="0" y="0"/>
          <a:chExt cx="0" cy="0"/>
        </a:xfrm>
      </p:grpSpPr>
      <p:sp>
        <p:nvSpPr>
          <p:cNvPr id="109" name="Google Shape;109;p15"/>
          <p:cNvSpPr/>
          <p:nvPr/>
        </p:nvSpPr>
        <p:spPr>
          <a:xfrm>
            <a:off x="6355354" y="4460950"/>
            <a:ext cx="2276613" cy="682554"/>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10800000">
            <a:off x="34" y="23"/>
            <a:ext cx="2072813" cy="146602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 name="Google Shape;112;p15"/>
          <p:cNvGrpSpPr/>
          <p:nvPr/>
        </p:nvGrpSpPr>
        <p:grpSpPr>
          <a:xfrm>
            <a:off x="191583" y="2761006"/>
            <a:ext cx="463740" cy="638707"/>
            <a:chOff x="130108" y="2774256"/>
            <a:chExt cx="463740" cy="638707"/>
          </a:xfrm>
        </p:grpSpPr>
        <p:grpSp>
          <p:nvGrpSpPr>
            <p:cNvPr id="113" name="Google Shape;113;p15"/>
            <p:cNvGrpSpPr/>
            <p:nvPr/>
          </p:nvGrpSpPr>
          <p:grpSpPr>
            <a:xfrm rot="-2308731">
              <a:off x="228945" y="2790649"/>
              <a:ext cx="92600" cy="253132"/>
              <a:chOff x="2187550" y="-667000"/>
              <a:chExt cx="135700" cy="370950"/>
            </a:xfrm>
          </p:grpSpPr>
          <p:sp>
            <p:nvSpPr>
              <p:cNvPr id="114" name="Google Shape;114;p15"/>
              <p:cNvSpPr/>
              <p:nvPr/>
            </p:nvSpPr>
            <p:spPr>
              <a:xfrm>
                <a:off x="2187550" y="-667000"/>
                <a:ext cx="135700" cy="299650"/>
              </a:xfrm>
              <a:custGeom>
                <a:avLst/>
                <a:gdLst/>
                <a:ahLst/>
                <a:cxnLst/>
                <a:rect l="l" t="t" r="r" b="b"/>
                <a:pathLst>
                  <a:path w="5428" h="11986" extrusionOk="0">
                    <a:moveTo>
                      <a:pt x="244" y="1"/>
                    </a:moveTo>
                    <a:cubicBezTo>
                      <a:pt x="241" y="1"/>
                      <a:pt x="237" y="1"/>
                      <a:pt x="235" y="2"/>
                    </a:cubicBezTo>
                    <a:cubicBezTo>
                      <a:pt x="1" y="55"/>
                      <a:pt x="2223" y="2491"/>
                      <a:pt x="2782" y="5293"/>
                    </a:cubicBezTo>
                    <a:cubicBezTo>
                      <a:pt x="3341" y="8081"/>
                      <a:pt x="2987" y="11986"/>
                      <a:pt x="3274" y="11986"/>
                    </a:cubicBezTo>
                    <a:cubicBezTo>
                      <a:pt x="3275" y="11986"/>
                      <a:pt x="3277" y="11986"/>
                      <a:pt x="3278" y="11985"/>
                    </a:cubicBezTo>
                    <a:cubicBezTo>
                      <a:pt x="3560" y="11945"/>
                      <a:pt x="5427" y="7910"/>
                      <a:pt x="4554" y="5006"/>
                    </a:cubicBezTo>
                    <a:cubicBezTo>
                      <a:pt x="3691" y="2135"/>
                      <a:pt x="544"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246900" y="-583625"/>
                <a:ext cx="25825" cy="93475"/>
              </a:xfrm>
              <a:custGeom>
                <a:avLst/>
                <a:gdLst/>
                <a:ahLst/>
                <a:cxnLst/>
                <a:rect l="l" t="t" r="r" b="b"/>
                <a:pathLst>
                  <a:path w="1033" h="3739" extrusionOk="0">
                    <a:moveTo>
                      <a:pt x="81" y="0"/>
                    </a:moveTo>
                    <a:lnTo>
                      <a:pt x="1" y="36"/>
                    </a:lnTo>
                    <a:cubicBezTo>
                      <a:pt x="1" y="36"/>
                      <a:pt x="82" y="262"/>
                      <a:pt x="204" y="603"/>
                    </a:cubicBezTo>
                    <a:cubicBezTo>
                      <a:pt x="236" y="687"/>
                      <a:pt x="271" y="777"/>
                      <a:pt x="307" y="874"/>
                    </a:cubicBezTo>
                    <a:cubicBezTo>
                      <a:pt x="346" y="969"/>
                      <a:pt x="369" y="1077"/>
                      <a:pt x="405" y="1182"/>
                    </a:cubicBezTo>
                    <a:cubicBezTo>
                      <a:pt x="472" y="1396"/>
                      <a:pt x="544" y="1625"/>
                      <a:pt x="615" y="1853"/>
                    </a:cubicBezTo>
                    <a:cubicBezTo>
                      <a:pt x="668" y="2084"/>
                      <a:pt x="719" y="2316"/>
                      <a:pt x="768" y="2533"/>
                    </a:cubicBezTo>
                    <a:cubicBezTo>
                      <a:pt x="788" y="2643"/>
                      <a:pt x="827" y="2744"/>
                      <a:pt x="834" y="2848"/>
                    </a:cubicBezTo>
                    <a:cubicBezTo>
                      <a:pt x="846" y="2951"/>
                      <a:pt x="856" y="3049"/>
                      <a:pt x="867" y="3139"/>
                    </a:cubicBezTo>
                    <a:cubicBezTo>
                      <a:pt x="914" y="3498"/>
                      <a:pt x="945" y="3738"/>
                      <a:pt x="945" y="3738"/>
                    </a:cubicBezTo>
                    <a:lnTo>
                      <a:pt x="1033" y="3730"/>
                    </a:lnTo>
                    <a:cubicBezTo>
                      <a:pt x="1033" y="3730"/>
                      <a:pt x="1024" y="3489"/>
                      <a:pt x="1010" y="3127"/>
                    </a:cubicBezTo>
                    <a:cubicBezTo>
                      <a:pt x="1006" y="3037"/>
                      <a:pt x="1000" y="2938"/>
                      <a:pt x="993" y="2835"/>
                    </a:cubicBezTo>
                    <a:cubicBezTo>
                      <a:pt x="993" y="2731"/>
                      <a:pt x="960" y="2623"/>
                      <a:pt x="940" y="2511"/>
                    </a:cubicBezTo>
                    <a:cubicBezTo>
                      <a:pt x="894" y="2285"/>
                      <a:pt x="845" y="2044"/>
                      <a:pt x="795" y="1804"/>
                    </a:cubicBezTo>
                    <a:cubicBezTo>
                      <a:pt x="718" y="1574"/>
                      <a:pt x="642" y="1342"/>
                      <a:pt x="569" y="1127"/>
                    </a:cubicBezTo>
                    <a:cubicBezTo>
                      <a:pt x="532" y="1018"/>
                      <a:pt x="501" y="912"/>
                      <a:pt x="456" y="818"/>
                    </a:cubicBezTo>
                    <a:cubicBezTo>
                      <a:pt x="414" y="722"/>
                      <a:pt x="374" y="632"/>
                      <a:pt x="337" y="549"/>
                    </a:cubicBezTo>
                    <a:cubicBezTo>
                      <a:pt x="183" y="219"/>
                      <a:pt x="8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241900" y="-334675"/>
                <a:ext cx="41850" cy="38625"/>
              </a:xfrm>
              <a:custGeom>
                <a:avLst/>
                <a:gdLst/>
                <a:ahLst/>
                <a:cxnLst/>
                <a:rect l="l" t="t" r="r" b="b"/>
                <a:pathLst>
                  <a:path w="1674" h="1545" extrusionOk="0">
                    <a:moveTo>
                      <a:pt x="924" y="0"/>
                    </a:moveTo>
                    <a:cubicBezTo>
                      <a:pt x="297" y="0"/>
                      <a:pt x="0" y="1190"/>
                      <a:pt x="767" y="1501"/>
                    </a:cubicBezTo>
                    <a:cubicBezTo>
                      <a:pt x="839" y="1531"/>
                      <a:pt x="906" y="1544"/>
                      <a:pt x="968" y="1544"/>
                    </a:cubicBezTo>
                    <a:cubicBezTo>
                      <a:pt x="1598" y="1544"/>
                      <a:pt x="1673" y="150"/>
                      <a:pt x="1035" y="13"/>
                    </a:cubicBezTo>
                    <a:cubicBezTo>
                      <a:pt x="997" y="4"/>
                      <a:pt x="960" y="0"/>
                      <a:pt x="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p:cNvGrpSpPr/>
            <p:nvPr/>
          </p:nvGrpSpPr>
          <p:grpSpPr>
            <a:xfrm rot="-147251">
              <a:off x="362884" y="2776250"/>
              <a:ext cx="95953" cy="132382"/>
              <a:chOff x="2916600" y="-617325"/>
              <a:chExt cx="184250" cy="254300"/>
            </a:xfrm>
          </p:grpSpPr>
          <p:sp>
            <p:nvSpPr>
              <p:cNvPr id="118" name="Google Shape;118;p15"/>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5"/>
            <p:cNvGrpSpPr/>
            <p:nvPr/>
          </p:nvGrpSpPr>
          <p:grpSpPr>
            <a:xfrm rot="-3612477" flipH="1">
              <a:off x="186006" y="2930569"/>
              <a:ext cx="90467" cy="181271"/>
              <a:chOff x="2523825" y="-685025"/>
              <a:chExt cx="214450" cy="429700"/>
            </a:xfrm>
          </p:grpSpPr>
          <p:sp>
            <p:nvSpPr>
              <p:cNvPr id="121" name="Google Shape;121;p15"/>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5"/>
            <p:cNvGrpSpPr/>
            <p:nvPr/>
          </p:nvGrpSpPr>
          <p:grpSpPr>
            <a:xfrm>
              <a:off x="275141" y="3120956"/>
              <a:ext cx="271176" cy="292008"/>
              <a:chOff x="5937634" y="3212099"/>
              <a:chExt cx="281975" cy="303637"/>
            </a:xfrm>
          </p:grpSpPr>
          <p:sp>
            <p:nvSpPr>
              <p:cNvPr id="125" name="Google Shape;125;p15"/>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5"/>
            <p:cNvGrpSpPr/>
            <p:nvPr/>
          </p:nvGrpSpPr>
          <p:grpSpPr>
            <a:xfrm>
              <a:off x="493914" y="2855626"/>
              <a:ext cx="99935" cy="98199"/>
              <a:chOff x="5397687" y="2595834"/>
              <a:chExt cx="157527" cy="154767"/>
            </a:xfrm>
          </p:grpSpPr>
          <p:sp>
            <p:nvSpPr>
              <p:cNvPr id="138" name="Google Shape;138;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5"/>
            <p:cNvGrpSpPr/>
            <p:nvPr/>
          </p:nvGrpSpPr>
          <p:grpSpPr>
            <a:xfrm rot="-1473678">
              <a:off x="428845" y="2972113"/>
              <a:ext cx="99935" cy="98205"/>
              <a:chOff x="5397687" y="2595834"/>
              <a:chExt cx="157527" cy="154767"/>
            </a:xfrm>
          </p:grpSpPr>
          <p:sp>
            <p:nvSpPr>
              <p:cNvPr id="141" name="Google Shape;141;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7"/>
        <p:cNvGrpSpPr/>
        <p:nvPr/>
      </p:nvGrpSpPr>
      <p:grpSpPr>
        <a:xfrm>
          <a:off x="0" y="0"/>
          <a:ext cx="0" cy="0"/>
          <a:chOff x="0" y="0"/>
          <a:chExt cx="0" cy="0"/>
        </a:xfrm>
      </p:grpSpPr>
      <p:sp>
        <p:nvSpPr>
          <p:cNvPr id="218" name="Google Shape;218;p25"/>
          <p:cNvSpPr/>
          <p:nvPr/>
        </p:nvSpPr>
        <p:spPr>
          <a:xfrm rot="-226399">
            <a:off x="1179563" y="4667862"/>
            <a:ext cx="5090583" cy="3573778"/>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6647681">
            <a:off x="7543791" y="-324493"/>
            <a:ext cx="2430395" cy="1718986"/>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txBox="1">
            <a:spLocks noGrp="1"/>
          </p:cNvSpPr>
          <p:nvPr>
            <p:ph type="subTitle" idx="1"/>
          </p:nvPr>
        </p:nvSpPr>
        <p:spPr>
          <a:xfrm>
            <a:off x="720000" y="1287975"/>
            <a:ext cx="7704000" cy="12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1" name="Google Shape;22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1pPr>
            <a:lvl2pPr lvl="1"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2pPr>
            <a:lvl3pPr lvl="2"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3pPr>
            <a:lvl4pPr lvl="3"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4pPr>
            <a:lvl5pPr lvl="4"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5pPr>
            <a:lvl6pPr lvl="5"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6pPr>
            <a:lvl7pPr lvl="6"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7pPr>
            <a:lvl8pPr lvl="7"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8pPr>
            <a:lvl9pPr lvl="8"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1pPr>
            <a:lvl2pPr marL="914400" lvl="1"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marL="1371600" lvl="2"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marL="1828800" lvl="3"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marL="2286000" lvl="4"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marL="2743200" lvl="5"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marL="3200400" lvl="6"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marL="3657600" lvl="7"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marL="4114800" lvl="8" indent="-317500">
              <a:lnSpc>
                <a:spcPct val="100000"/>
              </a:lnSpc>
              <a:spcBef>
                <a:spcPts val="1600"/>
              </a:spcBef>
              <a:spcAft>
                <a:spcPts val="160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61" r:id="rId8"/>
    <p:sldLayoutId id="2147483671" r:id="rId9"/>
    <p:sldLayoutId id="2147483673" r:id="rId10"/>
    <p:sldLayoutId id="2147483674" r:id="rId11"/>
    <p:sldLayoutId id="2147483675" r:id="rId12"/>
    <p:sldLayoutId id="2147483681" r:id="rId13"/>
    <p:sldLayoutId id="2147483682" r:id="rId14"/>
    <p:sldLayoutId id="214748368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3"/>
          <p:cNvSpPr/>
          <p:nvPr/>
        </p:nvSpPr>
        <p:spPr>
          <a:xfrm>
            <a:off x="3397950" y="3134562"/>
            <a:ext cx="2406000" cy="903000"/>
          </a:xfrm>
          <a:prstGeom prst="round2DiagRect">
            <a:avLst>
              <a:gd name="adj1" fmla="val 35944"/>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txBox="1">
            <a:spLocks noGrp="1"/>
          </p:cNvSpPr>
          <p:nvPr>
            <p:ph type="ctrTitle"/>
          </p:nvPr>
        </p:nvSpPr>
        <p:spPr>
          <a:xfrm>
            <a:off x="1669799" y="710762"/>
            <a:ext cx="5879233" cy="1706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dirty="0">
                <a:solidFill>
                  <a:schemeClr val="accent4"/>
                </a:solidFill>
              </a:rPr>
              <a:t>ABNORMAL </a:t>
            </a:r>
            <a:br>
              <a:rPr lang="en" sz="3400" dirty="0">
                <a:solidFill>
                  <a:schemeClr val="accent4"/>
                </a:solidFill>
              </a:rPr>
            </a:br>
            <a:r>
              <a:rPr lang="en" sz="3400" dirty="0">
                <a:solidFill>
                  <a:schemeClr val="accent4"/>
                </a:solidFill>
              </a:rPr>
              <a:t>PSYCHOLOGY</a:t>
            </a:r>
            <a:endParaRPr sz="3400" dirty="0">
              <a:solidFill>
                <a:schemeClr val="accent4"/>
              </a:solidFill>
            </a:endParaRPr>
          </a:p>
        </p:txBody>
      </p:sp>
      <p:sp>
        <p:nvSpPr>
          <p:cNvPr id="387" name="Google Shape;387;p43"/>
          <p:cNvSpPr txBox="1">
            <a:spLocks noGrp="1"/>
          </p:cNvSpPr>
          <p:nvPr>
            <p:ph type="subTitle" idx="1"/>
          </p:nvPr>
        </p:nvSpPr>
        <p:spPr>
          <a:xfrm>
            <a:off x="3549001" y="3226146"/>
            <a:ext cx="2099100" cy="8114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chemeClr val="lt1"/>
                </a:solidFill>
              </a:rPr>
              <a:t>AQSA FAYYAZ</a:t>
            </a:r>
          </a:p>
          <a:p>
            <a:pPr marL="0" lvl="0" indent="0" algn="ctr" rtl="0">
              <a:spcBef>
                <a:spcPts val="0"/>
              </a:spcBef>
              <a:spcAft>
                <a:spcPts val="0"/>
              </a:spcAft>
              <a:buNone/>
            </a:pPr>
            <a:r>
              <a:rPr lang="en" b="1" dirty="0" smtClean="0">
                <a:solidFill>
                  <a:schemeClr val="lt1"/>
                </a:solidFill>
              </a:rPr>
              <a:t>LECTURER</a:t>
            </a:r>
            <a:endParaRPr lang="en" b="1" dirty="0" smtClean="0">
              <a:solidFill>
                <a:schemeClr val="lt1"/>
              </a:solidFill>
            </a:endParaRPr>
          </a:p>
          <a:p>
            <a:pPr marL="0" lvl="0" indent="0" algn="ctr" rtl="0">
              <a:spcBef>
                <a:spcPts val="0"/>
              </a:spcBef>
              <a:spcAft>
                <a:spcPts val="0"/>
              </a:spcAft>
              <a:buNone/>
            </a:pPr>
            <a:r>
              <a:rPr lang="en" b="1" dirty="0" smtClean="0">
                <a:solidFill>
                  <a:schemeClr val="lt1"/>
                </a:solidFill>
              </a:rPr>
              <a:t>FAST NUCES</a:t>
            </a:r>
            <a:endParaRPr b="1" dirty="0">
              <a:solidFill>
                <a:schemeClr val="lt1"/>
              </a:solidFill>
            </a:endParaRPr>
          </a:p>
        </p:txBody>
      </p:sp>
      <p:grpSp>
        <p:nvGrpSpPr>
          <p:cNvPr id="388" name="Google Shape;388;p43"/>
          <p:cNvGrpSpPr/>
          <p:nvPr/>
        </p:nvGrpSpPr>
        <p:grpSpPr>
          <a:xfrm>
            <a:off x="6263829" y="2429093"/>
            <a:ext cx="2588320" cy="2734093"/>
            <a:chOff x="4354993" y="516525"/>
            <a:chExt cx="2521500" cy="2663510"/>
          </a:xfrm>
        </p:grpSpPr>
        <p:sp>
          <p:nvSpPr>
            <p:cNvPr id="389" name="Google Shape;389;p43"/>
            <p:cNvSpPr/>
            <p:nvPr/>
          </p:nvSpPr>
          <p:spPr>
            <a:xfrm>
              <a:off x="4354993" y="1073790"/>
              <a:ext cx="1685294" cy="2106236"/>
            </a:xfrm>
            <a:custGeom>
              <a:avLst/>
              <a:gdLst/>
              <a:ahLst/>
              <a:cxnLst/>
              <a:rect l="l" t="t" r="r" b="b"/>
              <a:pathLst>
                <a:path w="28670" h="35831" extrusionOk="0">
                  <a:moveTo>
                    <a:pt x="15090" y="1"/>
                  </a:moveTo>
                  <a:cubicBezTo>
                    <a:pt x="12355" y="1"/>
                    <a:pt x="8868" y="1051"/>
                    <a:pt x="6696" y="3392"/>
                  </a:cubicBezTo>
                  <a:cubicBezTo>
                    <a:pt x="3879" y="6426"/>
                    <a:pt x="3099" y="11020"/>
                    <a:pt x="3141" y="11713"/>
                  </a:cubicBezTo>
                  <a:cubicBezTo>
                    <a:pt x="3184" y="12407"/>
                    <a:pt x="4950" y="13974"/>
                    <a:pt x="4398" y="14876"/>
                  </a:cubicBezTo>
                  <a:cubicBezTo>
                    <a:pt x="3776" y="15894"/>
                    <a:pt x="1" y="18323"/>
                    <a:pt x="159" y="20077"/>
                  </a:cubicBezTo>
                  <a:cubicBezTo>
                    <a:pt x="317" y="21830"/>
                    <a:pt x="2188" y="22115"/>
                    <a:pt x="2492" y="22419"/>
                  </a:cubicBezTo>
                  <a:cubicBezTo>
                    <a:pt x="2795" y="22722"/>
                    <a:pt x="3488" y="30697"/>
                    <a:pt x="3922" y="31131"/>
                  </a:cubicBezTo>
                  <a:cubicBezTo>
                    <a:pt x="3998" y="31207"/>
                    <a:pt x="4163" y="31236"/>
                    <a:pt x="4389" y="31236"/>
                  </a:cubicBezTo>
                  <a:cubicBezTo>
                    <a:pt x="5136" y="31236"/>
                    <a:pt x="6553" y="30917"/>
                    <a:pt x="7662" y="30917"/>
                  </a:cubicBezTo>
                  <a:cubicBezTo>
                    <a:pt x="8125" y="30917"/>
                    <a:pt x="8534" y="30973"/>
                    <a:pt x="8818" y="31131"/>
                  </a:cubicBezTo>
                  <a:cubicBezTo>
                    <a:pt x="9487" y="31502"/>
                    <a:pt x="9702" y="34538"/>
                    <a:pt x="9766" y="35831"/>
                  </a:cubicBezTo>
                  <a:lnTo>
                    <a:pt x="23140" y="35831"/>
                  </a:lnTo>
                  <a:cubicBezTo>
                    <a:pt x="23153" y="34311"/>
                    <a:pt x="23166" y="30593"/>
                    <a:pt x="23444" y="28487"/>
                  </a:cubicBezTo>
                  <a:cubicBezTo>
                    <a:pt x="23921" y="24890"/>
                    <a:pt x="28409" y="17521"/>
                    <a:pt x="28539" y="16655"/>
                  </a:cubicBezTo>
                  <a:cubicBezTo>
                    <a:pt x="28670" y="15788"/>
                    <a:pt x="21995" y="11020"/>
                    <a:pt x="21562" y="10847"/>
                  </a:cubicBezTo>
                  <a:cubicBezTo>
                    <a:pt x="21128" y="10673"/>
                    <a:pt x="20001" y="1051"/>
                    <a:pt x="17270" y="271"/>
                  </a:cubicBezTo>
                  <a:cubicBezTo>
                    <a:pt x="16646" y="93"/>
                    <a:pt x="15901" y="1"/>
                    <a:pt x="1509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4590596" y="1741686"/>
              <a:ext cx="1448342" cy="1438349"/>
            </a:xfrm>
            <a:custGeom>
              <a:avLst/>
              <a:gdLst/>
              <a:ahLst/>
              <a:cxnLst/>
              <a:rect l="l" t="t" r="r" b="b"/>
              <a:pathLst>
                <a:path w="24639" h="24469" extrusionOk="0">
                  <a:moveTo>
                    <a:pt x="18353" y="0"/>
                  </a:moveTo>
                  <a:cubicBezTo>
                    <a:pt x="16219" y="1181"/>
                    <a:pt x="14624" y="3151"/>
                    <a:pt x="14086" y="6115"/>
                  </a:cubicBezTo>
                  <a:cubicBezTo>
                    <a:pt x="12437" y="13888"/>
                    <a:pt x="7162" y="19100"/>
                    <a:pt x="0" y="19821"/>
                  </a:cubicBezTo>
                  <a:cubicBezTo>
                    <a:pt x="89" y="19858"/>
                    <a:pt x="220" y="19873"/>
                    <a:pt x="383" y="19873"/>
                  </a:cubicBezTo>
                  <a:cubicBezTo>
                    <a:pt x="1129" y="19873"/>
                    <a:pt x="2544" y="19554"/>
                    <a:pt x="3652" y="19554"/>
                  </a:cubicBezTo>
                  <a:cubicBezTo>
                    <a:pt x="4116" y="19554"/>
                    <a:pt x="4526" y="19610"/>
                    <a:pt x="4810" y="19769"/>
                  </a:cubicBezTo>
                  <a:cubicBezTo>
                    <a:pt x="5479" y="20140"/>
                    <a:pt x="5694" y="23176"/>
                    <a:pt x="5758" y="24469"/>
                  </a:cubicBezTo>
                  <a:lnTo>
                    <a:pt x="19132" y="24469"/>
                  </a:lnTo>
                  <a:cubicBezTo>
                    <a:pt x="19145" y="22949"/>
                    <a:pt x="19158" y="19231"/>
                    <a:pt x="19436" y="17125"/>
                  </a:cubicBezTo>
                  <a:cubicBezTo>
                    <a:pt x="19913" y="13528"/>
                    <a:pt x="24401" y="6159"/>
                    <a:pt x="24531" y="5293"/>
                  </a:cubicBezTo>
                  <a:cubicBezTo>
                    <a:pt x="24638" y="4586"/>
                    <a:pt x="20225" y="1289"/>
                    <a:pt x="18353" y="0"/>
                  </a:cubicBezTo>
                  <a:close/>
                </a:path>
              </a:pathLst>
            </a:custGeom>
            <a:solidFill>
              <a:srgbClr val="AB6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4522349" y="1653687"/>
              <a:ext cx="519814" cy="658717"/>
            </a:xfrm>
            <a:custGeom>
              <a:avLst/>
              <a:gdLst/>
              <a:ahLst/>
              <a:cxnLst/>
              <a:rect l="l" t="t" r="r" b="b"/>
              <a:pathLst>
                <a:path w="8843" h="11206" extrusionOk="0">
                  <a:moveTo>
                    <a:pt x="6550" y="3"/>
                  </a:moveTo>
                  <a:cubicBezTo>
                    <a:pt x="5331" y="6"/>
                    <a:pt x="2817" y="0"/>
                    <a:pt x="2626" y="1596"/>
                  </a:cubicBezTo>
                  <a:cubicBezTo>
                    <a:pt x="2554" y="2800"/>
                    <a:pt x="3610" y="3630"/>
                    <a:pt x="4037" y="4659"/>
                  </a:cubicBezTo>
                  <a:cubicBezTo>
                    <a:pt x="4289" y="5219"/>
                    <a:pt x="4147" y="5725"/>
                    <a:pt x="3756" y="6176"/>
                  </a:cubicBezTo>
                  <a:cubicBezTo>
                    <a:pt x="3537" y="6470"/>
                    <a:pt x="2952" y="7220"/>
                    <a:pt x="2718" y="7521"/>
                  </a:cubicBezTo>
                  <a:cubicBezTo>
                    <a:pt x="2020" y="8414"/>
                    <a:pt x="1311" y="9301"/>
                    <a:pt x="644" y="10219"/>
                  </a:cubicBezTo>
                  <a:cubicBezTo>
                    <a:pt x="422" y="10524"/>
                    <a:pt x="201" y="10832"/>
                    <a:pt x="9" y="11162"/>
                  </a:cubicBezTo>
                  <a:cubicBezTo>
                    <a:pt x="1" y="11176"/>
                    <a:pt x="5" y="11193"/>
                    <a:pt x="19" y="11201"/>
                  </a:cubicBezTo>
                  <a:cubicBezTo>
                    <a:pt x="24" y="11204"/>
                    <a:pt x="30" y="11206"/>
                    <a:pt x="35" y="11206"/>
                  </a:cubicBezTo>
                  <a:cubicBezTo>
                    <a:pt x="45" y="11206"/>
                    <a:pt x="54" y="11201"/>
                    <a:pt x="59" y="11191"/>
                  </a:cubicBezTo>
                  <a:cubicBezTo>
                    <a:pt x="454" y="10551"/>
                    <a:pt x="935" y="9961"/>
                    <a:pt x="1394" y="9364"/>
                  </a:cubicBezTo>
                  <a:cubicBezTo>
                    <a:pt x="2118" y="8434"/>
                    <a:pt x="3321" y="6947"/>
                    <a:pt x="4014" y="6013"/>
                  </a:cubicBezTo>
                  <a:cubicBezTo>
                    <a:pt x="4850" y="4827"/>
                    <a:pt x="3460" y="3689"/>
                    <a:pt x="2986" y="2666"/>
                  </a:cubicBezTo>
                  <a:cubicBezTo>
                    <a:pt x="1973" y="511"/>
                    <a:pt x="4261" y="91"/>
                    <a:pt x="6361" y="91"/>
                  </a:cubicBezTo>
                  <a:cubicBezTo>
                    <a:pt x="7332" y="91"/>
                    <a:pt x="8263" y="181"/>
                    <a:pt x="8808" y="230"/>
                  </a:cubicBezTo>
                  <a:cubicBezTo>
                    <a:pt x="8809" y="230"/>
                    <a:pt x="8810" y="230"/>
                    <a:pt x="8811" y="230"/>
                  </a:cubicBezTo>
                  <a:cubicBezTo>
                    <a:pt x="8826" y="230"/>
                    <a:pt x="8839" y="219"/>
                    <a:pt x="8841" y="205"/>
                  </a:cubicBezTo>
                  <a:cubicBezTo>
                    <a:pt x="8842" y="188"/>
                    <a:pt x="8831" y="174"/>
                    <a:pt x="8814" y="172"/>
                  </a:cubicBezTo>
                  <a:cubicBezTo>
                    <a:pt x="8063" y="84"/>
                    <a:pt x="7308" y="20"/>
                    <a:pt x="6550"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4602176" y="727204"/>
              <a:ext cx="1696816" cy="2105178"/>
            </a:xfrm>
            <a:custGeom>
              <a:avLst/>
              <a:gdLst/>
              <a:ahLst/>
              <a:cxnLst/>
              <a:rect l="l" t="t" r="r" b="b"/>
              <a:pathLst>
                <a:path w="28866" h="35813" extrusionOk="0">
                  <a:moveTo>
                    <a:pt x="11830" y="0"/>
                  </a:moveTo>
                  <a:cubicBezTo>
                    <a:pt x="10538" y="0"/>
                    <a:pt x="10266" y="962"/>
                    <a:pt x="10077" y="1063"/>
                  </a:cubicBezTo>
                  <a:cubicBezTo>
                    <a:pt x="10070" y="1067"/>
                    <a:pt x="10062" y="1069"/>
                    <a:pt x="10052" y="1069"/>
                  </a:cubicBezTo>
                  <a:cubicBezTo>
                    <a:pt x="9887" y="1069"/>
                    <a:pt x="9390" y="508"/>
                    <a:pt x="8719" y="508"/>
                  </a:cubicBezTo>
                  <a:cubicBezTo>
                    <a:pt x="8339" y="508"/>
                    <a:pt x="7902" y="688"/>
                    <a:pt x="7438" y="1253"/>
                  </a:cubicBezTo>
                  <a:cubicBezTo>
                    <a:pt x="7309" y="1156"/>
                    <a:pt x="7149" y="1099"/>
                    <a:pt x="6951" y="1099"/>
                  </a:cubicBezTo>
                  <a:cubicBezTo>
                    <a:pt x="6885" y="1099"/>
                    <a:pt x="6815" y="1105"/>
                    <a:pt x="6741" y="1118"/>
                  </a:cubicBezTo>
                  <a:cubicBezTo>
                    <a:pt x="5182" y="1392"/>
                    <a:pt x="5363" y="2416"/>
                    <a:pt x="5235" y="2566"/>
                  </a:cubicBezTo>
                  <a:cubicBezTo>
                    <a:pt x="5224" y="2578"/>
                    <a:pt x="5204" y="2584"/>
                    <a:pt x="5175" y="2584"/>
                  </a:cubicBezTo>
                  <a:cubicBezTo>
                    <a:pt x="5045" y="2584"/>
                    <a:pt x="4748" y="2480"/>
                    <a:pt x="4418" y="2480"/>
                  </a:cubicBezTo>
                  <a:cubicBezTo>
                    <a:pt x="3943" y="2480"/>
                    <a:pt x="3400" y="2694"/>
                    <a:pt x="3187" y="3735"/>
                  </a:cubicBezTo>
                  <a:cubicBezTo>
                    <a:pt x="3156" y="3886"/>
                    <a:pt x="3151" y="4026"/>
                    <a:pt x="3163" y="4157"/>
                  </a:cubicBezTo>
                  <a:cubicBezTo>
                    <a:pt x="3159" y="4157"/>
                    <a:pt x="3155" y="4157"/>
                    <a:pt x="3151" y="4157"/>
                  </a:cubicBezTo>
                  <a:cubicBezTo>
                    <a:pt x="2906" y="4157"/>
                    <a:pt x="2663" y="4263"/>
                    <a:pt x="2431" y="4524"/>
                  </a:cubicBezTo>
                  <a:cubicBezTo>
                    <a:pt x="1184" y="5929"/>
                    <a:pt x="2094" y="6840"/>
                    <a:pt x="2084" y="7085"/>
                  </a:cubicBezTo>
                  <a:cubicBezTo>
                    <a:pt x="2073" y="7330"/>
                    <a:pt x="1" y="7506"/>
                    <a:pt x="1033" y="9753"/>
                  </a:cubicBezTo>
                  <a:cubicBezTo>
                    <a:pt x="1215" y="10151"/>
                    <a:pt x="1454" y="10333"/>
                    <a:pt x="1730" y="10380"/>
                  </a:cubicBezTo>
                  <a:cubicBezTo>
                    <a:pt x="1815" y="10425"/>
                    <a:pt x="1942" y="10446"/>
                    <a:pt x="2104" y="10446"/>
                  </a:cubicBezTo>
                  <a:cubicBezTo>
                    <a:pt x="3922" y="10446"/>
                    <a:pt x="10205" y="7857"/>
                    <a:pt x="11743" y="7805"/>
                  </a:cubicBezTo>
                  <a:cubicBezTo>
                    <a:pt x="11752" y="7805"/>
                    <a:pt x="11762" y="7805"/>
                    <a:pt x="11771" y="7805"/>
                  </a:cubicBezTo>
                  <a:cubicBezTo>
                    <a:pt x="13420" y="7805"/>
                    <a:pt x="9005" y="12949"/>
                    <a:pt x="12107" y="20358"/>
                  </a:cubicBezTo>
                  <a:cubicBezTo>
                    <a:pt x="14977" y="27214"/>
                    <a:pt x="19090" y="35812"/>
                    <a:pt x="19090" y="35812"/>
                  </a:cubicBezTo>
                  <a:cubicBezTo>
                    <a:pt x="19709" y="35467"/>
                    <a:pt x="19916" y="35077"/>
                    <a:pt x="20131" y="34271"/>
                  </a:cubicBezTo>
                  <a:cubicBezTo>
                    <a:pt x="20347" y="34245"/>
                    <a:pt x="20561" y="34132"/>
                    <a:pt x="20761" y="33897"/>
                  </a:cubicBezTo>
                  <a:cubicBezTo>
                    <a:pt x="21979" y="32466"/>
                    <a:pt x="21050" y="31575"/>
                    <a:pt x="21055" y="31329"/>
                  </a:cubicBezTo>
                  <a:cubicBezTo>
                    <a:pt x="21061" y="31112"/>
                    <a:pt x="22670" y="30916"/>
                    <a:pt x="22309" y="29345"/>
                  </a:cubicBezTo>
                  <a:cubicBezTo>
                    <a:pt x="22536" y="29326"/>
                    <a:pt x="22759" y="29213"/>
                    <a:pt x="22968" y="28968"/>
                  </a:cubicBezTo>
                  <a:cubicBezTo>
                    <a:pt x="24186" y="27537"/>
                    <a:pt x="23257" y="26645"/>
                    <a:pt x="23262" y="26400"/>
                  </a:cubicBezTo>
                  <a:cubicBezTo>
                    <a:pt x="23268" y="26154"/>
                    <a:pt x="25336" y="25936"/>
                    <a:pt x="24259" y="23711"/>
                  </a:cubicBezTo>
                  <a:cubicBezTo>
                    <a:pt x="24211" y="23612"/>
                    <a:pt x="24158" y="23532"/>
                    <a:pt x="24104" y="23459"/>
                  </a:cubicBezTo>
                  <a:lnTo>
                    <a:pt x="24104" y="23459"/>
                  </a:lnTo>
                  <a:cubicBezTo>
                    <a:pt x="24216" y="23498"/>
                    <a:pt x="24328" y="23520"/>
                    <a:pt x="24440" y="23520"/>
                  </a:cubicBezTo>
                  <a:cubicBezTo>
                    <a:pt x="24691" y="23520"/>
                    <a:pt x="24937" y="23410"/>
                    <a:pt x="25168" y="23139"/>
                  </a:cubicBezTo>
                  <a:cubicBezTo>
                    <a:pt x="26386" y="21708"/>
                    <a:pt x="25457" y="20817"/>
                    <a:pt x="25462" y="20571"/>
                  </a:cubicBezTo>
                  <a:cubicBezTo>
                    <a:pt x="25467" y="20325"/>
                    <a:pt x="27537" y="20107"/>
                    <a:pt x="26458" y="17881"/>
                  </a:cubicBezTo>
                  <a:cubicBezTo>
                    <a:pt x="26372" y="17702"/>
                    <a:pt x="26273" y="17572"/>
                    <a:pt x="26166" y="17475"/>
                  </a:cubicBezTo>
                  <a:lnTo>
                    <a:pt x="26166" y="17475"/>
                  </a:lnTo>
                  <a:cubicBezTo>
                    <a:pt x="26206" y="17479"/>
                    <a:pt x="26245" y="17481"/>
                    <a:pt x="26284" y="17481"/>
                  </a:cubicBezTo>
                  <a:cubicBezTo>
                    <a:pt x="26598" y="17481"/>
                    <a:pt x="26882" y="17335"/>
                    <a:pt x="27098" y="16957"/>
                  </a:cubicBezTo>
                  <a:cubicBezTo>
                    <a:pt x="28031" y="15326"/>
                    <a:pt x="26953" y="14621"/>
                    <a:pt x="26913" y="14379"/>
                  </a:cubicBezTo>
                  <a:cubicBezTo>
                    <a:pt x="26873" y="14137"/>
                    <a:pt x="28866" y="13540"/>
                    <a:pt x="27395" y="11552"/>
                  </a:cubicBezTo>
                  <a:cubicBezTo>
                    <a:pt x="27293" y="11413"/>
                    <a:pt x="27189" y="11309"/>
                    <a:pt x="27083" y="11235"/>
                  </a:cubicBezTo>
                  <a:cubicBezTo>
                    <a:pt x="27198" y="11070"/>
                    <a:pt x="27259" y="10855"/>
                    <a:pt x="27241" y="10573"/>
                  </a:cubicBezTo>
                  <a:cubicBezTo>
                    <a:pt x="27125" y="8699"/>
                    <a:pt x="25838" y="8701"/>
                    <a:pt x="25671" y="8521"/>
                  </a:cubicBezTo>
                  <a:cubicBezTo>
                    <a:pt x="25505" y="8341"/>
                    <a:pt x="26842" y="6747"/>
                    <a:pt x="24522" y="5894"/>
                  </a:cubicBezTo>
                  <a:cubicBezTo>
                    <a:pt x="24433" y="5862"/>
                    <a:pt x="24351" y="5839"/>
                    <a:pt x="24272" y="5824"/>
                  </a:cubicBezTo>
                  <a:cubicBezTo>
                    <a:pt x="24367" y="5598"/>
                    <a:pt x="24363" y="5333"/>
                    <a:pt x="24213" y="5018"/>
                  </a:cubicBezTo>
                  <a:cubicBezTo>
                    <a:pt x="23645" y="3834"/>
                    <a:pt x="22891" y="3716"/>
                    <a:pt x="22413" y="3716"/>
                  </a:cubicBezTo>
                  <a:cubicBezTo>
                    <a:pt x="22293" y="3716"/>
                    <a:pt x="22191" y="3723"/>
                    <a:pt x="22113" y="3723"/>
                  </a:cubicBezTo>
                  <a:cubicBezTo>
                    <a:pt x="22057" y="3723"/>
                    <a:pt x="22014" y="3719"/>
                    <a:pt x="21986" y="3706"/>
                  </a:cubicBezTo>
                  <a:cubicBezTo>
                    <a:pt x="21769" y="3603"/>
                    <a:pt x="22381" y="1700"/>
                    <a:pt x="20077" y="1700"/>
                  </a:cubicBezTo>
                  <a:cubicBezTo>
                    <a:pt x="20030" y="1700"/>
                    <a:pt x="19983" y="1701"/>
                    <a:pt x="19934" y="1702"/>
                  </a:cubicBezTo>
                  <a:cubicBezTo>
                    <a:pt x="19762" y="1708"/>
                    <a:pt x="19617" y="1735"/>
                    <a:pt x="19496" y="1779"/>
                  </a:cubicBezTo>
                  <a:cubicBezTo>
                    <a:pt x="19426" y="1590"/>
                    <a:pt x="19283" y="1418"/>
                    <a:pt x="19041" y="1273"/>
                  </a:cubicBezTo>
                  <a:cubicBezTo>
                    <a:pt x="18539" y="970"/>
                    <a:pt x="18123" y="866"/>
                    <a:pt x="17781" y="866"/>
                  </a:cubicBezTo>
                  <a:cubicBezTo>
                    <a:pt x="17025" y="866"/>
                    <a:pt x="16628" y="1375"/>
                    <a:pt x="16460" y="1399"/>
                  </a:cubicBezTo>
                  <a:cubicBezTo>
                    <a:pt x="16458" y="1400"/>
                    <a:pt x="16456" y="1400"/>
                    <a:pt x="16454" y="1400"/>
                  </a:cubicBezTo>
                  <a:cubicBezTo>
                    <a:pt x="16273" y="1400"/>
                    <a:pt x="15923" y="340"/>
                    <a:pt x="14954" y="340"/>
                  </a:cubicBezTo>
                  <a:cubicBezTo>
                    <a:pt x="14605" y="340"/>
                    <a:pt x="14176" y="478"/>
                    <a:pt x="13645" y="852"/>
                  </a:cubicBezTo>
                  <a:cubicBezTo>
                    <a:pt x="13471" y="975"/>
                    <a:pt x="13355" y="1102"/>
                    <a:pt x="13277" y="1231"/>
                  </a:cubicBezTo>
                  <a:cubicBezTo>
                    <a:pt x="13314" y="668"/>
                    <a:pt x="13129" y="199"/>
                    <a:pt x="12461" y="67"/>
                  </a:cubicBezTo>
                  <a:cubicBezTo>
                    <a:pt x="12227" y="21"/>
                    <a:pt x="12018" y="0"/>
                    <a:pt x="11830"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5260784" y="1678082"/>
              <a:ext cx="394960" cy="565958"/>
            </a:xfrm>
            <a:custGeom>
              <a:avLst/>
              <a:gdLst/>
              <a:ahLst/>
              <a:cxnLst/>
              <a:rect l="l" t="t" r="r" b="b"/>
              <a:pathLst>
                <a:path w="6719" h="9628" extrusionOk="0">
                  <a:moveTo>
                    <a:pt x="3653" y="0"/>
                  </a:moveTo>
                  <a:cubicBezTo>
                    <a:pt x="1844" y="0"/>
                    <a:pt x="1107" y="4059"/>
                    <a:pt x="1107" y="4059"/>
                  </a:cubicBezTo>
                  <a:cubicBezTo>
                    <a:pt x="1" y="7962"/>
                    <a:pt x="743" y="9628"/>
                    <a:pt x="2395" y="9628"/>
                  </a:cubicBezTo>
                  <a:cubicBezTo>
                    <a:pt x="2869" y="9628"/>
                    <a:pt x="3418" y="9491"/>
                    <a:pt x="4021" y="9229"/>
                  </a:cubicBezTo>
                  <a:cubicBezTo>
                    <a:pt x="6719" y="8057"/>
                    <a:pt x="6504" y="1177"/>
                    <a:pt x="4255" y="143"/>
                  </a:cubicBezTo>
                  <a:cubicBezTo>
                    <a:pt x="4043" y="45"/>
                    <a:pt x="3842" y="0"/>
                    <a:pt x="3653" y="0"/>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6231590" y="1560869"/>
              <a:ext cx="644903" cy="640494"/>
            </a:xfrm>
            <a:custGeom>
              <a:avLst/>
              <a:gdLst/>
              <a:ahLst/>
              <a:cxnLst/>
              <a:rect l="l" t="t" r="r" b="b"/>
              <a:pathLst>
                <a:path w="10971" h="10896" extrusionOk="0">
                  <a:moveTo>
                    <a:pt x="7310" y="0"/>
                  </a:moveTo>
                  <a:cubicBezTo>
                    <a:pt x="7307" y="0"/>
                    <a:pt x="7304" y="0"/>
                    <a:pt x="7301" y="1"/>
                  </a:cubicBezTo>
                  <a:cubicBezTo>
                    <a:pt x="7221" y="16"/>
                    <a:pt x="6232" y="1395"/>
                    <a:pt x="5067" y="3074"/>
                  </a:cubicBezTo>
                  <a:cubicBezTo>
                    <a:pt x="3389" y="1944"/>
                    <a:pt x="1972" y="1023"/>
                    <a:pt x="1847" y="1023"/>
                  </a:cubicBezTo>
                  <a:cubicBezTo>
                    <a:pt x="1845" y="1023"/>
                    <a:pt x="1844" y="1023"/>
                    <a:pt x="1843" y="1023"/>
                  </a:cubicBezTo>
                  <a:cubicBezTo>
                    <a:pt x="1589" y="1071"/>
                    <a:pt x="0" y="3469"/>
                    <a:pt x="39" y="3672"/>
                  </a:cubicBezTo>
                  <a:cubicBezTo>
                    <a:pt x="53" y="3751"/>
                    <a:pt x="1456" y="4722"/>
                    <a:pt x="3155" y="5873"/>
                  </a:cubicBezTo>
                  <a:cubicBezTo>
                    <a:pt x="2013" y="7565"/>
                    <a:pt x="1087" y="8991"/>
                    <a:pt x="1106" y="9089"/>
                  </a:cubicBezTo>
                  <a:cubicBezTo>
                    <a:pt x="1153" y="9340"/>
                    <a:pt x="3495" y="10896"/>
                    <a:pt x="3746" y="10896"/>
                  </a:cubicBezTo>
                  <a:cubicBezTo>
                    <a:pt x="3749" y="10896"/>
                    <a:pt x="3752" y="10895"/>
                    <a:pt x="3755" y="10895"/>
                  </a:cubicBezTo>
                  <a:cubicBezTo>
                    <a:pt x="3833" y="10878"/>
                    <a:pt x="4811" y="9467"/>
                    <a:pt x="5966" y="7762"/>
                  </a:cubicBezTo>
                  <a:cubicBezTo>
                    <a:pt x="7693" y="8917"/>
                    <a:pt x="9127" y="9867"/>
                    <a:pt x="9127" y="9867"/>
                  </a:cubicBezTo>
                  <a:cubicBezTo>
                    <a:pt x="9431" y="9809"/>
                    <a:pt x="10970" y="7421"/>
                    <a:pt x="10933" y="7219"/>
                  </a:cubicBezTo>
                  <a:cubicBezTo>
                    <a:pt x="10918" y="7139"/>
                    <a:pt x="9528" y="6142"/>
                    <a:pt x="7841" y="4972"/>
                  </a:cubicBezTo>
                  <a:cubicBezTo>
                    <a:pt x="8998" y="3243"/>
                    <a:pt x="9949" y="1806"/>
                    <a:pt x="9949" y="1806"/>
                  </a:cubicBezTo>
                  <a:cubicBezTo>
                    <a:pt x="9893" y="1506"/>
                    <a:pt x="7564" y="0"/>
                    <a:pt x="7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314747" y="865698"/>
              <a:ext cx="1184938" cy="1378920"/>
            </a:xfrm>
            <a:custGeom>
              <a:avLst/>
              <a:gdLst/>
              <a:ahLst/>
              <a:cxnLst/>
              <a:rect l="l" t="t" r="r" b="b"/>
              <a:pathLst>
                <a:path w="20158" h="23458" extrusionOk="0">
                  <a:moveTo>
                    <a:pt x="14732" y="0"/>
                  </a:moveTo>
                  <a:cubicBezTo>
                    <a:pt x="14085" y="0"/>
                    <a:pt x="0" y="20629"/>
                    <a:pt x="342" y="21220"/>
                  </a:cubicBezTo>
                  <a:cubicBezTo>
                    <a:pt x="657" y="21766"/>
                    <a:pt x="3875" y="23457"/>
                    <a:pt x="6436" y="23457"/>
                  </a:cubicBezTo>
                  <a:cubicBezTo>
                    <a:pt x="6660" y="23457"/>
                    <a:pt x="6879" y="23445"/>
                    <a:pt x="7090" y="23417"/>
                  </a:cubicBezTo>
                  <a:cubicBezTo>
                    <a:pt x="9492" y="23104"/>
                    <a:pt x="10089" y="22363"/>
                    <a:pt x="10613" y="22363"/>
                  </a:cubicBezTo>
                  <a:cubicBezTo>
                    <a:pt x="10663" y="22363"/>
                    <a:pt x="10713" y="22370"/>
                    <a:pt x="10763" y="22384"/>
                  </a:cubicBezTo>
                  <a:cubicBezTo>
                    <a:pt x="10888" y="22420"/>
                    <a:pt x="11093" y="22445"/>
                    <a:pt x="11350" y="22445"/>
                  </a:cubicBezTo>
                  <a:cubicBezTo>
                    <a:pt x="12268" y="22445"/>
                    <a:pt x="13842" y="22126"/>
                    <a:pt x="14738" y="20852"/>
                  </a:cubicBezTo>
                  <a:cubicBezTo>
                    <a:pt x="15885" y="19221"/>
                    <a:pt x="16316" y="17273"/>
                    <a:pt x="16689" y="16997"/>
                  </a:cubicBezTo>
                  <a:cubicBezTo>
                    <a:pt x="17062" y="16719"/>
                    <a:pt x="20157" y="15439"/>
                    <a:pt x="19913" y="12056"/>
                  </a:cubicBezTo>
                  <a:cubicBezTo>
                    <a:pt x="19667" y="8673"/>
                    <a:pt x="17827" y="7301"/>
                    <a:pt x="17909" y="7014"/>
                  </a:cubicBezTo>
                  <a:cubicBezTo>
                    <a:pt x="17991" y="6727"/>
                    <a:pt x="18750" y="1667"/>
                    <a:pt x="14741" y="2"/>
                  </a:cubicBezTo>
                  <a:cubicBezTo>
                    <a:pt x="14738" y="1"/>
                    <a:pt x="14735" y="0"/>
                    <a:pt x="14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4845480" y="705337"/>
              <a:ext cx="1225791" cy="1337067"/>
            </a:xfrm>
            <a:custGeom>
              <a:avLst/>
              <a:gdLst/>
              <a:ahLst/>
              <a:cxnLst/>
              <a:rect l="l" t="t" r="r" b="b"/>
              <a:pathLst>
                <a:path w="20853" h="22746" extrusionOk="0">
                  <a:moveTo>
                    <a:pt x="16796" y="0"/>
                  </a:moveTo>
                  <a:cubicBezTo>
                    <a:pt x="14728" y="0"/>
                    <a:pt x="12929" y="1058"/>
                    <a:pt x="12780" y="1172"/>
                  </a:cubicBezTo>
                  <a:cubicBezTo>
                    <a:pt x="12763" y="1186"/>
                    <a:pt x="12737" y="1192"/>
                    <a:pt x="12701" y="1192"/>
                  </a:cubicBezTo>
                  <a:cubicBezTo>
                    <a:pt x="12400" y="1192"/>
                    <a:pt x="11446" y="757"/>
                    <a:pt x="9945" y="757"/>
                  </a:cubicBezTo>
                  <a:cubicBezTo>
                    <a:pt x="9209" y="757"/>
                    <a:pt x="8342" y="862"/>
                    <a:pt x="7356" y="1173"/>
                  </a:cubicBezTo>
                  <a:cubicBezTo>
                    <a:pt x="4121" y="2195"/>
                    <a:pt x="4075" y="5544"/>
                    <a:pt x="3955" y="5993"/>
                  </a:cubicBezTo>
                  <a:cubicBezTo>
                    <a:pt x="3834" y="6443"/>
                    <a:pt x="2185" y="7562"/>
                    <a:pt x="1092" y="9230"/>
                  </a:cubicBezTo>
                  <a:cubicBezTo>
                    <a:pt x="0" y="10897"/>
                    <a:pt x="771" y="13017"/>
                    <a:pt x="1137" y="13491"/>
                  </a:cubicBezTo>
                  <a:cubicBezTo>
                    <a:pt x="1503" y="13964"/>
                    <a:pt x="880" y="14713"/>
                    <a:pt x="1532" y="17284"/>
                  </a:cubicBezTo>
                  <a:cubicBezTo>
                    <a:pt x="2184" y="19857"/>
                    <a:pt x="5388" y="22645"/>
                    <a:pt x="6065" y="22745"/>
                  </a:cubicBezTo>
                  <a:cubicBezTo>
                    <a:pt x="6067" y="22745"/>
                    <a:pt x="6068" y="22745"/>
                    <a:pt x="6070" y="22745"/>
                  </a:cubicBezTo>
                  <a:cubicBezTo>
                    <a:pt x="6810" y="22745"/>
                    <a:pt x="20852" y="1925"/>
                    <a:pt x="20467" y="1529"/>
                  </a:cubicBezTo>
                  <a:cubicBezTo>
                    <a:pt x="19341" y="371"/>
                    <a:pt x="18021" y="0"/>
                    <a:pt x="16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5714591" y="2434505"/>
              <a:ext cx="391374" cy="388729"/>
            </a:xfrm>
            <a:custGeom>
              <a:avLst/>
              <a:gdLst/>
              <a:ahLst/>
              <a:cxnLst/>
              <a:rect l="l" t="t" r="r" b="b"/>
              <a:pathLst>
                <a:path w="6658" h="6613" extrusionOk="0">
                  <a:moveTo>
                    <a:pt x="4436" y="0"/>
                  </a:moveTo>
                  <a:cubicBezTo>
                    <a:pt x="4434" y="0"/>
                    <a:pt x="4433" y="0"/>
                    <a:pt x="4431" y="1"/>
                  </a:cubicBezTo>
                  <a:cubicBezTo>
                    <a:pt x="4382" y="9"/>
                    <a:pt x="3782" y="847"/>
                    <a:pt x="3074" y="1866"/>
                  </a:cubicBezTo>
                  <a:cubicBezTo>
                    <a:pt x="2056" y="1181"/>
                    <a:pt x="1197" y="621"/>
                    <a:pt x="1121" y="621"/>
                  </a:cubicBezTo>
                  <a:cubicBezTo>
                    <a:pt x="1121" y="621"/>
                    <a:pt x="1120" y="621"/>
                    <a:pt x="1119" y="621"/>
                  </a:cubicBezTo>
                  <a:cubicBezTo>
                    <a:pt x="965" y="650"/>
                    <a:pt x="0" y="2106"/>
                    <a:pt x="23" y="2229"/>
                  </a:cubicBezTo>
                  <a:cubicBezTo>
                    <a:pt x="32" y="2276"/>
                    <a:pt x="884" y="2866"/>
                    <a:pt x="1915" y="3564"/>
                  </a:cubicBezTo>
                  <a:cubicBezTo>
                    <a:pt x="1222" y="4591"/>
                    <a:pt x="660" y="5456"/>
                    <a:pt x="671" y="5516"/>
                  </a:cubicBezTo>
                  <a:cubicBezTo>
                    <a:pt x="701" y="5668"/>
                    <a:pt x="2121" y="6612"/>
                    <a:pt x="2273" y="6612"/>
                  </a:cubicBezTo>
                  <a:cubicBezTo>
                    <a:pt x="2275" y="6612"/>
                    <a:pt x="2277" y="6612"/>
                    <a:pt x="2278" y="6612"/>
                  </a:cubicBezTo>
                  <a:cubicBezTo>
                    <a:pt x="2327" y="6602"/>
                    <a:pt x="2920" y="5746"/>
                    <a:pt x="3620" y="4710"/>
                  </a:cubicBezTo>
                  <a:cubicBezTo>
                    <a:pt x="4670" y="5412"/>
                    <a:pt x="5539" y="5988"/>
                    <a:pt x="5539" y="5988"/>
                  </a:cubicBezTo>
                  <a:cubicBezTo>
                    <a:pt x="5723" y="5954"/>
                    <a:pt x="6658" y="4503"/>
                    <a:pt x="6635" y="4381"/>
                  </a:cubicBezTo>
                  <a:cubicBezTo>
                    <a:pt x="6625" y="4332"/>
                    <a:pt x="5783" y="3728"/>
                    <a:pt x="4759" y="3018"/>
                  </a:cubicBezTo>
                  <a:cubicBezTo>
                    <a:pt x="5461" y="1968"/>
                    <a:pt x="6039" y="1097"/>
                    <a:pt x="6039" y="1097"/>
                  </a:cubicBezTo>
                  <a:cubicBezTo>
                    <a:pt x="6004" y="914"/>
                    <a:pt x="4590" y="0"/>
                    <a:pt x="4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5516727" y="516525"/>
              <a:ext cx="196921" cy="195452"/>
            </a:xfrm>
            <a:custGeom>
              <a:avLst/>
              <a:gdLst/>
              <a:ahLst/>
              <a:cxnLst/>
              <a:rect l="l" t="t" r="r" b="b"/>
              <a:pathLst>
                <a:path w="3350" h="3325" extrusionOk="0">
                  <a:moveTo>
                    <a:pt x="2231" y="0"/>
                  </a:moveTo>
                  <a:cubicBezTo>
                    <a:pt x="2230" y="0"/>
                    <a:pt x="2229" y="0"/>
                    <a:pt x="2228" y="0"/>
                  </a:cubicBezTo>
                  <a:cubicBezTo>
                    <a:pt x="2206" y="5"/>
                    <a:pt x="1903" y="426"/>
                    <a:pt x="1547" y="939"/>
                  </a:cubicBezTo>
                  <a:cubicBezTo>
                    <a:pt x="1035" y="593"/>
                    <a:pt x="604" y="312"/>
                    <a:pt x="564" y="312"/>
                  </a:cubicBezTo>
                  <a:cubicBezTo>
                    <a:pt x="564" y="312"/>
                    <a:pt x="564" y="312"/>
                    <a:pt x="563" y="312"/>
                  </a:cubicBezTo>
                  <a:cubicBezTo>
                    <a:pt x="486" y="326"/>
                    <a:pt x="0" y="1059"/>
                    <a:pt x="12" y="1121"/>
                  </a:cubicBezTo>
                  <a:cubicBezTo>
                    <a:pt x="18" y="1144"/>
                    <a:pt x="445" y="1441"/>
                    <a:pt x="964" y="1791"/>
                  </a:cubicBezTo>
                  <a:cubicBezTo>
                    <a:pt x="616" y="2309"/>
                    <a:pt x="333" y="2743"/>
                    <a:pt x="339" y="2773"/>
                  </a:cubicBezTo>
                  <a:cubicBezTo>
                    <a:pt x="353" y="2849"/>
                    <a:pt x="1067" y="3325"/>
                    <a:pt x="1145" y="3325"/>
                  </a:cubicBezTo>
                  <a:cubicBezTo>
                    <a:pt x="1146" y="3325"/>
                    <a:pt x="1147" y="3324"/>
                    <a:pt x="1147" y="3324"/>
                  </a:cubicBezTo>
                  <a:cubicBezTo>
                    <a:pt x="1171" y="3320"/>
                    <a:pt x="1469" y="2889"/>
                    <a:pt x="1821" y="2369"/>
                  </a:cubicBezTo>
                  <a:cubicBezTo>
                    <a:pt x="2349" y="2721"/>
                    <a:pt x="2786" y="3011"/>
                    <a:pt x="2786" y="3011"/>
                  </a:cubicBezTo>
                  <a:cubicBezTo>
                    <a:pt x="2879" y="2993"/>
                    <a:pt x="3349" y="2264"/>
                    <a:pt x="3338" y="2203"/>
                  </a:cubicBezTo>
                  <a:cubicBezTo>
                    <a:pt x="3333" y="2178"/>
                    <a:pt x="2909" y="1874"/>
                    <a:pt x="2394" y="1518"/>
                  </a:cubicBezTo>
                  <a:cubicBezTo>
                    <a:pt x="2747" y="990"/>
                    <a:pt x="3037" y="550"/>
                    <a:pt x="3037" y="550"/>
                  </a:cubicBezTo>
                  <a:cubicBezTo>
                    <a:pt x="3020" y="460"/>
                    <a:pt x="2310"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797043" y="516525"/>
              <a:ext cx="508763" cy="505236"/>
            </a:xfrm>
            <a:custGeom>
              <a:avLst/>
              <a:gdLst/>
              <a:ahLst/>
              <a:cxnLst/>
              <a:rect l="l" t="t" r="r" b="b"/>
              <a:pathLst>
                <a:path w="8655" h="8595" extrusionOk="0">
                  <a:moveTo>
                    <a:pt x="5767" y="1"/>
                  </a:moveTo>
                  <a:cubicBezTo>
                    <a:pt x="5764" y="1"/>
                    <a:pt x="5762" y="1"/>
                    <a:pt x="5760" y="1"/>
                  </a:cubicBezTo>
                  <a:cubicBezTo>
                    <a:pt x="5697" y="13"/>
                    <a:pt x="4917" y="1101"/>
                    <a:pt x="3997" y="2426"/>
                  </a:cubicBezTo>
                  <a:cubicBezTo>
                    <a:pt x="2673" y="1533"/>
                    <a:pt x="1556" y="807"/>
                    <a:pt x="1457" y="807"/>
                  </a:cubicBezTo>
                  <a:cubicBezTo>
                    <a:pt x="1456" y="807"/>
                    <a:pt x="1455" y="807"/>
                    <a:pt x="1455" y="807"/>
                  </a:cubicBezTo>
                  <a:cubicBezTo>
                    <a:pt x="1254" y="845"/>
                    <a:pt x="0" y="2737"/>
                    <a:pt x="31" y="2896"/>
                  </a:cubicBezTo>
                  <a:cubicBezTo>
                    <a:pt x="42" y="2959"/>
                    <a:pt x="1149" y="3726"/>
                    <a:pt x="2488" y="4632"/>
                  </a:cubicBezTo>
                  <a:cubicBezTo>
                    <a:pt x="1587" y="5967"/>
                    <a:pt x="857" y="7092"/>
                    <a:pt x="872" y="7170"/>
                  </a:cubicBezTo>
                  <a:cubicBezTo>
                    <a:pt x="910" y="7368"/>
                    <a:pt x="2755" y="8594"/>
                    <a:pt x="2955" y="8594"/>
                  </a:cubicBezTo>
                  <a:cubicBezTo>
                    <a:pt x="2958" y="8594"/>
                    <a:pt x="2960" y="8594"/>
                    <a:pt x="2962" y="8594"/>
                  </a:cubicBezTo>
                  <a:cubicBezTo>
                    <a:pt x="3025" y="8582"/>
                    <a:pt x="3796" y="7469"/>
                    <a:pt x="4706" y="6124"/>
                  </a:cubicBezTo>
                  <a:cubicBezTo>
                    <a:pt x="6070" y="7034"/>
                    <a:pt x="7202" y="7783"/>
                    <a:pt x="7202" y="7783"/>
                  </a:cubicBezTo>
                  <a:cubicBezTo>
                    <a:pt x="7440" y="7739"/>
                    <a:pt x="8655" y="5856"/>
                    <a:pt x="8625" y="5695"/>
                  </a:cubicBezTo>
                  <a:cubicBezTo>
                    <a:pt x="8614" y="5631"/>
                    <a:pt x="7518" y="4846"/>
                    <a:pt x="6186" y="3923"/>
                  </a:cubicBezTo>
                  <a:cubicBezTo>
                    <a:pt x="7099" y="2559"/>
                    <a:pt x="7850" y="1424"/>
                    <a:pt x="7850" y="1424"/>
                  </a:cubicBezTo>
                  <a:cubicBezTo>
                    <a:pt x="7806" y="1188"/>
                    <a:pt x="5968" y="1"/>
                    <a:pt x="5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3"/>
            <p:cNvGrpSpPr/>
            <p:nvPr/>
          </p:nvGrpSpPr>
          <p:grpSpPr>
            <a:xfrm>
              <a:off x="4924897" y="794276"/>
              <a:ext cx="1435837" cy="1370940"/>
              <a:chOff x="4924897" y="794276"/>
              <a:chExt cx="1435837" cy="1370940"/>
            </a:xfrm>
          </p:grpSpPr>
          <p:sp>
            <p:nvSpPr>
              <p:cNvPr id="401" name="Google Shape;401;p43"/>
              <p:cNvSpPr/>
              <p:nvPr/>
            </p:nvSpPr>
            <p:spPr>
              <a:xfrm>
                <a:off x="5987463" y="1654687"/>
                <a:ext cx="295735" cy="216555"/>
              </a:xfrm>
              <a:custGeom>
                <a:avLst/>
                <a:gdLst/>
                <a:ahLst/>
                <a:cxnLst/>
                <a:rect l="l" t="t" r="r" b="b"/>
                <a:pathLst>
                  <a:path w="5031" h="3684" extrusionOk="0">
                    <a:moveTo>
                      <a:pt x="1949" y="1"/>
                    </a:moveTo>
                    <a:cubicBezTo>
                      <a:pt x="1613" y="1"/>
                      <a:pt x="1276" y="71"/>
                      <a:pt x="954" y="226"/>
                    </a:cubicBezTo>
                    <a:cubicBezTo>
                      <a:pt x="296" y="562"/>
                      <a:pt x="16" y="1325"/>
                      <a:pt x="1" y="2023"/>
                    </a:cubicBezTo>
                    <a:cubicBezTo>
                      <a:pt x="0" y="2040"/>
                      <a:pt x="14" y="2055"/>
                      <a:pt x="31" y="2056"/>
                    </a:cubicBezTo>
                    <a:cubicBezTo>
                      <a:pt x="32" y="2056"/>
                      <a:pt x="32" y="2056"/>
                      <a:pt x="33" y="2056"/>
                    </a:cubicBezTo>
                    <a:cubicBezTo>
                      <a:pt x="49" y="2056"/>
                      <a:pt x="64" y="2044"/>
                      <a:pt x="65" y="2026"/>
                    </a:cubicBezTo>
                    <a:cubicBezTo>
                      <a:pt x="106" y="1358"/>
                      <a:pt x="382" y="640"/>
                      <a:pt x="1010" y="332"/>
                    </a:cubicBezTo>
                    <a:cubicBezTo>
                      <a:pt x="1304" y="193"/>
                      <a:pt x="1612" y="130"/>
                      <a:pt x="1921" y="130"/>
                    </a:cubicBezTo>
                    <a:cubicBezTo>
                      <a:pt x="2943" y="130"/>
                      <a:pt x="3971" y="816"/>
                      <a:pt x="4494" y="1677"/>
                    </a:cubicBezTo>
                    <a:cubicBezTo>
                      <a:pt x="4852" y="2261"/>
                      <a:pt x="4988" y="2963"/>
                      <a:pt x="4923" y="3648"/>
                    </a:cubicBezTo>
                    <a:cubicBezTo>
                      <a:pt x="4921" y="3671"/>
                      <a:pt x="4938" y="3683"/>
                      <a:pt x="4955" y="3683"/>
                    </a:cubicBezTo>
                    <a:cubicBezTo>
                      <a:pt x="4969" y="3683"/>
                      <a:pt x="4984" y="3674"/>
                      <a:pt x="4987" y="3656"/>
                    </a:cubicBezTo>
                    <a:cubicBezTo>
                      <a:pt x="5031" y="3308"/>
                      <a:pt x="5027" y="2953"/>
                      <a:pt x="4964" y="2606"/>
                    </a:cubicBezTo>
                    <a:cubicBezTo>
                      <a:pt x="4736" y="1224"/>
                      <a:pt x="3350"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6131423" y="1245438"/>
                <a:ext cx="229311" cy="65778"/>
              </a:xfrm>
              <a:custGeom>
                <a:avLst/>
                <a:gdLst/>
                <a:ahLst/>
                <a:cxnLst/>
                <a:rect l="l" t="t" r="r" b="b"/>
                <a:pathLst>
                  <a:path w="3901" h="1119" extrusionOk="0">
                    <a:moveTo>
                      <a:pt x="2273" y="1"/>
                    </a:moveTo>
                    <a:cubicBezTo>
                      <a:pt x="1416" y="1"/>
                      <a:pt x="564" y="399"/>
                      <a:pt x="22" y="1066"/>
                    </a:cubicBezTo>
                    <a:cubicBezTo>
                      <a:pt x="1" y="1089"/>
                      <a:pt x="24" y="1118"/>
                      <a:pt x="48" y="1118"/>
                    </a:cubicBezTo>
                    <a:cubicBezTo>
                      <a:pt x="55" y="1118"/>
                      <a:pt x="63" y="1115"/>
                      <a:pt x="70" y="1109"/>
                    </a:cubicBezTo>
                    <a:cubicBezTo>
                      <a:pt x="660" y="478"/>
                      <a:pt x="1485" y="138"/>
                      <a:pt x="2315" y="138"/>
                    </a:cubicBezTo>
                    <a:cubicBezTo>
                      <a:pt x="2840" y="138"/>
                      <a:pt x="3368" y="274"/>
                      <a:pt x="3839" y="558"/>
                    </a:cubicBezTo>
                    <a:cubicBezTo>
                      <a:pt x="3845" y="562"/>
                      <a:pt x="3850" y="563"/>
                      <a:pt x="3855" y="563"/>
                    </a:cubicBezTo>
                    <a:cubicBezTo>
                      <a:pt x="3882" y="563"/>
                      <a:pt x="3900" y="523"/>
                      <a:pt x="3873" y="504"/>
                    </a:cubicBezTo>
                    <a:cubicBezTo>
                      <a:pt x="3582" y="304"/>
                      <a:pt x="3251" y="157"/>
                      <a:pt x="2904" y="76"/>
                    </a:cubicBezTo>
                    <a:cubicBezTo>
                      <a:pt x="2696" y="25"/>
                      <a:pt x="2485"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5572865" y="1897991"/>
                <a:ext cx="371623" cy="267225"/>
              </a:xfrm>
              <a:custGeom>
                <a:avLst/>
                <a:gdLst/>
                <a:ahLst/>
                <a:cxnLst/>
                <a:rect l="l" t="t" r="r" b="b"/>
                <a:pathLst>
                  <a:path w="6322" h="4546" extrusionOk="0">
                    <a:moveTo>
                      <a:pt x="2724" y="0"/>
                    </a:moveTo>
                    <a:cubicBezTo>
                      <a:pt x="2279" y="0"/>
                      <a:pt x="1820" y="130"/>
                      <a:pt x="1368" y="428"/>
                    </a:cubicBezTo>
                    <a:cubicBezTo>
                      <a:pt x="0" y="1261"/>
                      <a:pt x="311" y="3266"/>
                      <a:pt x="1615" y="3266"/>
                    </a:cubicBezTo>
                    <a:cubicBezTo>
                      <a:pt x="1873" y="3266"/>
                      <a:pt x="2168" y="3188"/>
                      <a:pt x="2497" y="3008"/>
                    </a:cubicBezTo>
                    <a:cubicBezTo>
                      <a:pt x="2528" y="2991"/>
                      <a:pt x="2510" y="2947"/>
                      <a:pt x="2482" y="2947"/>
                    </a:cubicBezTo>
                    <a:cubicBezTo>
                      <a:pt x="2477" y="2947"/>
                      <a:pt x="2471" y="2948"/>
                      <a:pt x="2466" y="2951"/>
                    </a:cubicBezTo>
                    <a:cubicBezTo>
                      <a:pt x="2246" y="3070"/>
                      <a:pt x="2007" y="3157"/>
                      <a:pt x="1761" y="3177"/>
                    </a:cubicBezTo>
                    <a:cubicBezTo>
                      <a:pt x="1719" y="3182"/>
                      <a:pt x="1677" y="3185"/>
                      <a:pt x="1635" y="3185"/>
                    </a:cubicBezTo>
                    <a:cubicBezTo>
                      <a:pt x="895" y="3185"/>
                      <a:pt x="456" y="2396"/>
                      <a:pt x="609" y="1701"/>
                    </a:cubicBezTo>
                    <a:cubicBezTo>
                      <a:pt x="694" y="1216"/>
                      <a:pt x="1017" y="792"/>
                      <a:pt x="1434" y="533"/>
                    </a:cubicBezTo>
                    <a:cubicBezTo>
                      <a:pt x="1869" y="259"/>
                      <a:pt x="2308" y="138"/>
                      <a:pt x="2734" y="138"/>
                    </a:cubicBezTo>
                    <a:cubicBezTo>
                      <a:pt x="4663" y="138"/>
                      <a:pt x="6321" y="2617"/>
                      <a:pt x="6102" y="4509"/>
                    </a:cubicBezTo>
                    <a:cubicBezTo>
                      <a:pt x="6099" y="4533"/>
                      <a:pt x="6116" y="4545"/>
                      <a:pt x="6133" y="4545"/>
                    </a:cubicBezTo>
                    <a:cubicBezTo>
                      <a:pt x="6147" y="4545"/>
                      <a:pt x="6162" y="4537"/>
                      <a:pt x="6166" y="4519"/>
                    </a:cubicBezTo>
                    <a:cubicBezTo>
                      <a:pt x="6241" y="4010"/>
                      <a:pt x="6179" y="3488"/>
                      <a:pt x="6033" y="2998"/>
                    </a:cubicBezTo>
                    <a:cubicBezTo>
                      <a:pt x="5603" y="1514"/>
                      <a:pt x="4242"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079438" y="1053099"/>
                <a:ext cx="284919" cy="264286"/>
              </a:xfrm>
              <a:custGeom>
                <a:avLst/>
                <a:gdLst/>
                <a:ahLst/>
                <a:cxnLst/>
                <a:rect l="l" t="t" r="r" b="b"/>
                <a:pathLst>
                  <a:path w="4847" h="4496" extrusionOk="0">
                    <a:moveTo>
                      <a:pt x="1570" y="0"/>
                    </a:moveTo>
                    <a:cubicBezTo>
                      <a:pt x="1036" y="0"/>
                      <a:pt x="504" y="144"/>
                      <a:pt x="33" y="394"/>
                    </a:cubicBezTo>
                    <a:cubicBezTo>
                      <a:pt x="0" y="409"/>
                      <a:pt x="19" y="455"/>
                      <a:pt x="48" y="455"/>
                    </a:cubicBezTo>
                    <a:cubicBezTo>
                      <a:pt x="52" y="455"/>
                      <a:pt x="58" y="454"/>
                      <a:pt x="63" y="451"/>
                    </a:cubicBezTo>
                    <a:cubicBezTo>
                      <a:pt x="513" y="233"/>
                      <a:pt x="1009" y="110"/>
                      <a:pt x="1505" y="110"/>
                    </a:cubicBezTo>
                    <a:cubicBezTo>
                      <a:pt x="1690" y="110"/>
                      <a:pt x="1876" y="128"/>
                      <a:pt x="2059" y="163"/>
                    </a:cubicBezTo>
                    <a:cubicBezTo>
                      <a:pt x="3056" y="355"/>
                      <a:pt x="3976" y="1033"/>
                      <a:pt x="4385" y="1971"/>
                    </a:cubicBezTo>
                    <a:cubicBezTo>
                      <a:pt x="4847" y="3050"/>
                      <a:pt x="4315" y="3987"/>
                      <a:pt x="3282" y="4434"/>
                    </a:cubicBezTo>
                    <a:cubicBezTo>
                      <a:pt x="3266" y="4441"/>
                      <a:pt x="3259" y="4459"/>
                      <a:pt x="3266" y="4476"/>
                    </a:cubicBezTo>
                    <a:cubicBezTo>
                      <a:pt x="3271" y="4488"/>
                      <a:pt x="3283" y="4495"/>
                      <a:pt x="3295" y="4495"/>
                    </a:cubicBezTo>
                    <a:cubicBezTo>
                      <a:pt x="3299" y="4495"/>
                      <a:pt x="3303" y="4494"/>
                      <a:pt x="3307" y="4492"/>
                    </a:cubicBezTo>
                    <a:cubicBezTo>
                      <a:pt x="3956" y="4235"/>
                      <a:pt x="4573" y="3706"/>
                      <a:pt x="4656" y="2971"/>
                    </a:cubicBezTo>
                    <a:cubicBezTo>
                      <a:pt x="4808" y="1504"/>
                      <a:pt x="3436" y="281"/>
                      <a:pt x="2080" y="45"/>
                    </a:cubicBezTo>
                    <a:cubicBezTo>
                      <a:pt x="1911" y="15"/>
                      <a:pt x="1740" y="0"/>
                      <a:pt x="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607018" y="794276"/>
                <a:ext cx="95933" cy="225019"/>
              </a:xfrm>
              <a:custGeom>
                <a:avLst/>
                <a:gdLst/>
                <a:ahLst/>
                <a:cxnLst/>
                <a:rect l="l" t="t" r="r" b="b"/>
                <a:pathLst>
                  <a:path w="1632" h="3828" extrusionOk="0">
                    <a:moveTo>
                      <a:pt x="47" y="1"/>
                    </a:moveTo>
                    <a:cubicBezTo>
                      <a:pt x="21" y="1"/>
                      <a:pt x="0" y="38"/>
                      <a:pt x="26" y="58"/>
                    </a:cubicBezTo>
                    <a:cubicBezTo>
                      <a:pt x="1139" y="940"/>
                      <a:pt x="1456" y="2518"/>
                      <a:pt x="829" y="3782"/>
                    </a:cubicBezTo>
                    <a:cubicBezTo>
                      <a:pt x="818" y="3807"/>
                      <a:pt x="839" y="3828"/>
                      <a:pt x="860" y="3828"/>
                    </a:cubicBezTo>
                    <a:cubicBezTo>
                      <a:pt x="870" y="3828"/>
                      <a:pt x="880" y="3823"/>
                      <a:pt x="886" y="3812"/>
                    </a:cubicBezTo>
                    <a:cubicBezTo>
                      <a:pt x="1632" y="2564"/>
                      <a:pt x="1281" y="823"/>
                      <a:pt x="65" y="7"/>
                    </a:cubicBezTo>
                    <a:cubicBezTo>
                      <a:pt x="59" y="3"/>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4924897" y="1478102"/>
                <a:ext cx="346288" cy="291326"/>
              </a:xfrm>
              <a:custGeom>
                <a:avLst/>
                <a:gdLst/>
                <a:ahLst/>
                <a:cxnLst/>
                <a:rect l="l" t="t" r="r" b="b"/>
                <a:pathLst>
                  <a:path w="5891" h="4956" extrusionOk="0">
                    <a:moveTo>
                      <a:pt x="1837" y="0"/>
                    </a:moveTo>
                    <a:cubicBezTo>
                      <a:pt x="1184" y="0"/>
                      <a:pt x="550" y="137"/>
                      <a:pt x="32" y="418"/>
                    </a:cubicBezTo>
                    <a:cubicBezTo>
                      <a:pt x="0" y="433"/>
                      <a:pt x="20" y="478"/>
                      <a:pt x="48" y="478"/>
                    </a:cubicBezTo>
                    <a:cubicBezTo>
                      <a:pt x="53" y="478"/>
                      <a:pt x="58" y="477"/>
                      <a:pt x="63" y="474"/>
                    </a:cubicBezTo>
                    <a:cubicBezTo>
                      <a:pt x="508" y="242"/>
                      <a:pt x="1009" y="131"/>
                      <a:pt x="1510" y="110"/>
                    </a:cubicBezTo>
                    <a:cubicBezTo>
                      <a:pt x="1601" y="103"/>
                      <a:pt x="1694" y="100"/>
                      <a:pt x="1787" y="100"/>
                    </a:cubicBezTo>
                    <a:cubicBezTo>
                      <a:pt x="3653" y="100"/>
                      <a:pt x="5890" y="1319"/>
                      <a:pt x="5421" y="3455"/>
                    </a:cubicBezTo>
                    <a:cubicBezTo>
                      <a:pt x="5325" y="3937"/>
                      <a:pt x="5041" y="4386"/>
                      <a:pt x="4616" y="4637"/>
                    </a:cubicBezTo>
                    <a:cubicBezTo>
                      <a:pt x="4399" y="4778"/>
                      <a:pt x="4141" y="4850"/>
                      <a:pt x="3889" y="4850"/>
                    </a:cubicBezTo>
                    <a:cubicBezTo>
                      <a:pt x="3414" y="4850"/>
                      <a:pt x="2959" y="4595"/>
                      <a:pt x="2831" y="4074"/>
                    </a:cubicBezTo>
                    <a:cubicBezTo>
                      <a:pt x="2763" y="3836"/>
                      <a:pt x="2761" y="3582"/>
                      <a:pt x="2796" y="3334"/>
                    </a:cubicBezTo>
                    <a:cubicBezTo>
                      <a:pt x="2798" y="3317"/>
                      <a:pt x="2786" y="3301"/>
                      <a:pt x="2769" y="3298"/>
                    </a:cubicBezTo>
                    <a:cubicBezTo>
                      <a:pt x="2767" y="3298"/>
                      <a:pt x="2765" y="3298"/>
                      <a:pt x="2763" y="3298"/>
                    </a:cubicBezTo>
                    <a:cubicBezTo>
                      <a:pt x="2748" y="3298"/>
                      <a:pt x="2734" y="3309"/>
                      <a:pt x="2732" y="3325"/>
                    </a:cubicBezTo>
                    <a:cubicBezTo>
                      <a:pt x="2691" y="3578"/>
                      <a:pt x="2687" y="3841"/>
                      <a:pt x="2752" y="4095"/>
                    </a:cubicBezTo>
                    <a:cubicBezTo>
                      <a:pt x="2883" y="4671"/>
                      <a:pt x="3378" y="4955"/>
                      <a:pt x="3898" y="4955"/>
                    </a:cubicBezTo>
                    <a:cubicBezTo>
                      <a:pt x="4165" y="4955"/>
                      <a:pt x="4438" y="4881"/>
                      <a:pt x="4673" y="4733"/>
                    </a:cubicBezTo>
                    <a:cubicBezTo>
                      <a:pt x="5601" y="4186"/>
                      <a:pt x="5815" y="2892"/>
                      <a:pt x="5425" y="1949"/>
                    </a:cubicBezTo>
                    <a:cubicBezTo>
                      <a:pt x="4860" y="684"/>
                      <a:pt x="3301"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3"/>
            <p:cNvSpPr/>
            <p:nvPr/>
          </p:nvSpPr>
          <p:spPr>
            <a:xfrm>
              <a:off x="5235096" y="1031349"/>
              <a:ext cx="887910" cy="881914"/>
            </a:xfrm>
            <a:custGeom>
              <a:avLst/>
              <a:gdLst/>
              <a:ahLst/>
              <a:cxnLst/>
              <a:rect l="l" t="t" r="r" b="b"/>
              <a:pathLst>
                <a:path w="15105" h="15003" extrusionOk="0">
                  <a:moveTo>
                    <a:pt x="10064" y="1"/>
                  </a:moveTo>
                  <a:cubicBezTo>
                    <a:pt x="10059" y="1"/>
                    <a:pt x="10055" y="1"/>
                    <a:pt x="10052" y="2"/>
                  </a:cubicBezTo>
                  <a:cubicBezTo>
                    <a:pt x="9943" y="22"/>
                    <a:pt x="8580" y="1923"/>
                    <a:pt x="6977" y="4235"/>
                  </a:cubicBezTo>
                  <a:cubicBezTo>
                    <a:pt x="4664" y="2677"/>
                    <a:pt x="2713" y="1410"/>
                    <a:pt x="2543" y="1410"/>
                  </a:cubicBezTo>
                  <a:cubicBezTo>
                    <a:pt x="2541" y="1410"/>
                    <a:pt x="2540" y="1410"/>
                    <a:pt x="2538" y="1410"/>
                  </a:cubicBezTo>
                  <a:cubicBezTo>
                    <a:pt x="2189" y="1475"/>
                    <a:pt x="0" y="4778"/>
                    <a:pt x="53" y="5056"/>
                  </a:cubicBezTo>
                  <a:cubicBezTo>
                    <a:pt x="73" y="5165"/>
                    <a:pt x="2005" y="6503"/>
                    <a:pt x="4343" y="8085"/>
                  </a:cubicBezTo>
                  <a:cubicBezTo>
                    <a:pt x="2772" y="10416"/>
                    <a:pt x="1497" y="12380"/>
                    <a:pt x="1523" y="12516"/>
                  </a:cubicBezTo>
                  <a:cubicBezTo>
                    <a:pt x="1589" y="12860"/>
                    <a:pt x="4814" y="15003"/>
                    <a:pt x="5159" y="15003"/>
                  </a:cubicBezTo>
                  <a:cubicBezTo>
                    <a:pt x="5163" y="15003"/>
                    <a:pt x="5167" y="15003"/>
                    <a:pt x="5170" y="15002"/>
                  </a:cubicBezTo>
                  <a:cubicBezTo>
                    <a:pt x="5279" y="14980"/>
                    <a:pt x="6625" y="13037"/>
                    <a:pt x="8215" y="10689"/>
                  </a:cubicBezTo>
                  <a:cubicBezTo>
                    <a:pt x="10593" y="12279"/>
                    <a:pt x="12566" y="13587"/>
                    <a:pt x="12566" y="13587"/>
                  </a:cubicBezTo>
                  <a:cubicBezTo>
                    <a:pt x="12985" y="13506"/>
                    <a:pt x="15105" y="10220"/>
                    <a:pt x="15053" y="9940"/>
                  </a:cubicBezTo>
                  <a:cubicBezTo>
                    <a:pt x="15031" y="9830"/>
                    <a:pt x="13119" y="8459"/>
                    <a:pt x="10797" y="6848"/>
                  </a:cubicBezTo>
                  <a:cubicBezTo>
                    <a:pt x="12389" y="4465"/>
                    <a:pt x="13700" y="2487"/>
                    <a:pt x="13700" y="2487"/>
                  </a:cubicBezTo>
                  <a:cubicBezTo>
                    <a:pt x="13621" y="2074"/>
                    <a:pt x="10413" y="1"/>
                    <a:pt x="10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3"/>
          <p:cNvGrpSpPr/>
          <p:nvPr/>
        </p:nvGrpSpPr>
        <p:grpSpPr>
          <a:xfrm>
            <a:off x="294849" y="2427402"/>
            <a:ext cx="2588368" cy="2735692"/>
            <a:chOff x="783850" y="516525"/>
            <a:chExt cx="2520074" cy="2663511"/>
          </a:xfrm>
        </p:grpSpPr>
        <p:sp>
          <p:nvSpPr>
            <p:cNvPr id="409" name="Google Shape;409;p43"/>
            <p:cNvSpPr/>
            <p:nvPr/>
          </p:nvSpPr>
          <p:spPr>
            <a:xfrm>
              <a:off x="1478433" y="1038109"/>
              <a:ext cx="1825491" cy="2141917"/>
            </a:xfrm>
            <a:custGeom>
              <a:avLst/>
              <a:gdLst/>
              <a:ahLst/>
              <a:cxnLst/>
              <a:rect l="l" t="t" r="r" b="b"/>
              <a:pathLst>
                <a:path w="31055" h="36438" extrusionOk="0">
                  <a:moveTo>
                    <a:pt x="14317" y="0"/>
                  </a:moveTo>
                  <a:cubicBezTo>
                    <a:pt x="10374" y="0"/>
                    <a:pt x="6786" y="1692"/>
                    <a:pt x="3891" y="4985"/>
                  </a:cubicBezTo>
                  <a:cubicBezTo>
                    <a:pt x="1" y="9410"/>
                    <a:pt x="1298" y="19306"/>
                    <a:pt x="3891" y="21900"/>
                  </a:cubicBezTo>
                  <a:cubicBezTo>
                    <a:pt x="6485" y="24493"/>
                    <a:pt x="8123" y="25995"/>
                    <a:pt x="8669" y="29134"/>
                  </a:cubicBezTo>
                  <a:cubicBezTo>
                    <a:pt x="9023" y="31165"/>
                    <a:pt x="9222" y="34403"/>
                    <a:pt x="9320" y="36438"/>
                  </a:cubicBezTo>
                  <a:lnTo>
                    <a:pt x="19464" y="36438"/>
                  </a:lnTo>
                  <a:cubicBezTo>
                    <a:pt x="19618" y="34726"/>
                    <a:pt x="19887" y="32409"/>
                    <a:pt x="20226" y="32068"/>
                  </a:cubicBezTo>
                  <a:cubicBezTo>
                    <a:pt x="20295" y="31999"/>
                    <a:pt x="20441" y="31969"/>
                    <a:pt x="20644" y="31969"/>
                  </a:cubicBezTo>
                  <a:cubicBezTo>
                    <a:pt x="21836" y="31969"/>
                    <a:pt x="25005" y="32987"/>
                    <a:pt x="26299" y="32987"/>
                  </a:cubicBezTo>
                  <a:cubicBezTo>
                    <a:pt x="26520" y="32987"/>
                    <a:pt x="26686" y="32958"/>
                    <a:pt x="26778" y="32889"/>
                  </a:cubicBezTo>
                  <a:cubicBezTo>
                    <a:pt x="27505" y="32342"/>
                    <a:pt x="27847" y="26177"/>
                    <a:pt x="28325" y="24653"/>
                  </a:cubicBezTo>
                  <a:cubicBezTo>
                    <a:pt x="28803" y="23128"/>
                    <a:pt x="31055" y="21694"/>
                    <a:pt x="31055" y="21216"/>
                  </a:cubicBezTo>
                  <a:cubicBezTo>
                    <a:pt x="31055" y="20740"/>
                    <a:pt x="29168" y="19764"/>
                    <a:pt x="28281" y="19013"/>
                  </a:cubicBezTo>
                  <a:cubicBezTo>
                    <a:pt x="27394" y="18261"/>
                    <a:pt x="26414" y="17509"/>
                    <a:pt x="26550" y="16099"/>
                  </a:cubicBezTo>
                  <a:cubicBezTo>
                    <a:pt x="26585" y="15732"/>
                    <a:pt x="27574" y="13709"/>
                    <a:pt x="27436" y="12891"/>
                  </a:cubicBezTo>
                  <a:cubicBezTo>
                    <a:pt x="27302" y="12072"/>
                    <a:pt x="26687" y="2926"/>
                    <a:pt x="18496" y="604"/>
                  </a:cubicBezTo>
                  <a:cubicBezTo>
                    <a:pt x="17071" y="201"/>
                    <a:pt x="15673" y="0"/>
                    <a:pt x="14317" y="0"/>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562964" y="1814636"/>
              <a:ext cx="1489725" cy="1365400"/>
            </a:xfrm>
            <a:custGeom>
              <a:avLst/>
              <a:gdLst/>
              <a:ahLst/>
              <a:cxnLst/>
              <a:rect l="l" t="t" r="r" b="b"/>
              <a:pathLst>
                <a:path w="25343" h="23228" extrusionOk="0">
                  <a:moveTo>
                    <a:pt x="0" y="1"/>
                  </a:moveTo>
                  <a:lnTo>
                    <a:pt x="0" y="1"/>
                  </a:lnTo>
                  <a:cubicBezTo>
                    <a:pt x="12" y="3688"/>
                    <a:pt x="1039" y="7275"/>
                    <a:pt x="2453" y="8690"/>
                  </a:cubicBezTo>
                  <a:cubicBezTo>
                    <a:pt x="5047" y="11283"/>
                    <a:pt x="6685" y="12785"/>
                    <a:pt x="7231" y="15924"/>
                  </a:cubicBezTo>
                  <a:cubicBezTo>
                    <a:pt x="7585" y="17955"/>
                    <a:pt x="7784" y="21193"/>
                    <a:pt x="7882" y="23228"/>
                  </a:cubicBezTo>
                  <a:lnTo>
                    <a:pt x="18026" y="23228"/>
                  </a:lnTo>
                  <a:cubicBezTo>
                    <a:pt x="18180" y="21516"/>
                    <a:pt x="18449" y="19199"/>
                    <a:pt x="18788" y="18858"/>
                  </a:cubicBezTo>
                  <a:cubicBezTo>
                    <a:pt x="18857" y="18789"/>
                    <a:pt x="19003" y="18759"/>
                    <a:pt x="19206" y="18759"/>
                  </a:cubicBezTo>
                  <a:cubicBezTo>
                    <a:pt x="20398" y="18759"/>
                    <a:pt x="23567" y="19777"/>
                    <a:pt x="24861" y="19777"/>
                  </a:cubicBezTo>
                  <a:cubicBezTo>
                    <a:pt x="25082" y="19777"/>
                    <a:pt x="25248" y="19748"/>
                    <a:pt x="25340" y="19679"/>
                  </a:cubicBezTo>
                  <a:cubicBezTo>
                    <a:pt x="25342" y="19678"/>
                    <a:pt x="25342" y="19675"/>
                    <a:pt x="25343" y="19674"/>
                  </a:cubicBezTo>
                  <a:cubicBezTo>
                    <a:pt x="19024" y="17961"/>
                    <a:pt x="13723" y="16185"/>
                    <a:pt x="12654" y="7617"/>
                  </a:cubicBezTo>
                  <a:cubicBezTo>
                    <a:pt x="11563" y="4887"/>
                    <a:pt x="7231" y="1933"/>
                    <a:pt x="4501" y="841"/>
                  </a:cubicBezTo>
                  <a:cubicBezTo>
                    <a:pt x="3129" y="342"/>
                    <a:pt x="1596" y="73"/>
                    <a:pt x="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1264874" y="988378"/>
              <a:ext cx="1669129" cy="2191647"/>
            </a:xfrm>
            <a:custGeom>
              <a:avLst/>
              <a:gdLst/>
              <a:ahLst/>
              <a:cxnLst/>
              <a:rect l="l" t="t" r="r" b="b"/>
              <a:pathLst>
                <a:path w="28395" h="37284" extrusionOk="0">
                  <a:moveTo>
                    <a:pt x="18131" y="1"/>
                  </a:moveTo>
                  <a:cubicBezTo>
                    <a:pt x="16261" y="1"/>
                    <a:pt x="14163" y="393"/>
                    <a:pt x="11867" y="1412"/>
                  </a:cubicBezTo>
                  <a:cubicBezTo>
                    <a:pt x="1902" y="5833"/>
                    <a:pt x="2360" y="16391"/>
                    <a:pt x="5726" y="21568"/>
                  </a:cubicBezTo>
                  <a:cubicBezTo>
                    <a:pt x="7193" y="23825"/>
                    <a:pt x="3494" y="23560"/>
                    <a:pt x="1748" y="28483"/>
                  </a:cubicBezTo>
                  <a:cubicBezTo>
                    <a:pt x="1" y="33404"/>
                    <a:pt x="5454" y="37284"/>
                    <a:pt x="5454" y="37284"/>
                  </a:cubicBezTo>
                  <a:lnTo>
                    <a:pt x="17658" y="37284"/>
                  </a:lnTo>
                  <a:cubicBezTo>
                    <a:pt x="19837" y="35786"/>
                    <a:pt x="21726" y="32425"/>
                    <a:pt x="18248" y="27133"/>
                  </a:cubicBezTo>
                  <a:cubicBezTo>
                    <a:pt x="16895" y="25073"/>
                    <a:pt x="17168" y="21035"/>
                    <a:pt x="19305" y="18642"/>
                  </a:cubicBezTo>
                  <a:cubicBezTo>
                    <a:pt x="22191" y="15408"/>
                    <a:pt x="18138" y="11736"/>
                    <a:pt x="22372" y="10771"/>
                  </a:cubicBezTo>
                  <a:cubicBezTo>
                    <a:pt x="25946" y="9956"/>
                    <a:pt x="28394" y="4693"/>
                    <a:pt x="28076" y="4375"/>
                  </a:cubicBezTo>
                  <a:cubicBezTo>
                    <a:pt x="28076" y="4375"/>
                    <a:pt x="24378" y="1"/>
                    <a:pt x="1813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714058" y="1652629"/>
              <a:ext cx="404718" cy="742952"/>
            </a:xfrm>
            <a:custGeom>
              <a:avLst/>
              <a:gdLst/>
              <a:ahLst/>
              <a:cxnLst/>
              <a:rect l="l" t="t" r="r" b="b"/>
              <a:pathLst>
                <a:path w="6885" h="12639" extrusionOk="0">
                  <a:moveTo>
                    <a:pt x="1544" y="0"/>
                  </a:moveTo>
                  <a:cubicBezTo>
                    <a:pt x="1025" y="0"/>
                    <a:pt x="495" y="121"/>
                    <a:pt x="26" y="296"/>
                  </a:cubicBezTo>
                  <a:cubicBezTo>
                    <a:pt x="9" y="302"/>
                    <a:pt x="1" y="321"/>
                    <a:pt x="7" y="337"/>
                  </a:cubicBezTo>
                  <a:cubicBezTo>
                    <a:pt x="12" y="350"/>
                    <a:pt x="23" y="358"/>
                    <a:pt x="37" y="358"/>
                  </a:cubicBezTo>
                  <a:cubicBezTo>
                    <a:pt x="40" y="358"/>
                    <a:pt x="44" y="358"/>
                    <a:pt x="48" y="356"/>
                  </a:cubicBezTo>
                  <a:cubicBezTo>
                    <a:pt x="511" y="198"/>
                    <a:pt x="1003" y="89"/>
                    <a:pt x="1490" y="89"/>
                  </a:cubicBezTo>
                  <a:cubicBezTo>
                    <a:pt x="1700" y="89"/>
                    <a:pt x="1910" y="109"/>
                    <a:pt x="2115" y="155"/>
                  </a:cubicBezTo>
                  <a:cubicBezTo>
                    <a:pt x="4482" y="725"/>
                    <a:pt x="4154" y="3759"/>
                    <a:pt x="3407" y="5506"/>
                  </a:cubicBezTo>
                  <a:cubicBezTo>
                    <a:pt x="2989" y="6498"/>
                    <a:pt x="2758" y="7645"/>
                    <a:pt x="3317" y="8633"/>
                  </a:cubicBezTo>
                  <a:cubicBezTo>
                    <a:pt x="3822" y="9582"/>
                    <a:pt x="4596" y="10349"/>
                    <a:pt x="5325" y="11120"/>
                  </a:cubicBezTo>
                  <a:cubicBezTo>
                    <a:pt x="5821" y="11629"/>
                    <a:pt x="6325" y="12128"/>
                    <a:pt x="6827" y="12629"/>
                  </a:cubicBezTo>
                  <a:cubicBezTo>
                    <a:pt x="6833" y="12635"/>
                    <a:pt x="6841" y="12638"/>
                    <a:pt x="6849" y="12638"/>
                  </a:cubicBezTo>
                  <a:cubicBezTo>
                    <a:pt x="6857" y="12638"/>
                    <a:pt x="6866" y="12635"/>
                    <a:pt x="6872" y="12629"/>
                  </a:cubicBezTo>
                  <a:cubicBezTo>
                    <a:pt x="6884" y="12617"/>
                    <a:pt x="6884" y="12596"/>
                    <a:pt x="6872" y="12584"/>
                  </a:cubicBezTo>
                  <a:cubicBezTo>
                    <a:pt x="5895" y="11561"/>
                    <a:pt x="4868" y="10574"/>
                    <a:pt x="3992" y="9463"/>
                  </a:cubicBezTo>
                  <a:cubicBezTo>
                    <a:pt x="2937" y="8140"/>
                    <a:pt x="2883" y="7091"/>
                    <a:pt x="3531" y="5557"/>
                  </a:cubicBezTo>
                  <a:cubicBezTo>
                    <a:pt x="4152" y="3994"/>
                    <a:pt x="4543" y="1756"/>
                    <a:pt x="3113" y="514"/>
                  </a:cubicBezTo>
                  <a:cubicBezTo>
                    <a:pt x="2662" y="143"/>
                    <a:pt x="2109" y="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035640" y="1845203"/>
              <a:ext cx="397605" cy="580301"/>
            </a:xfrm>
            <a:custGeom>
              <a:avLst/>
              <a:gdLst/>
              <a:ahLst/>
              <a:cxnLst/>
              <a:rect l="l" t="t" r="r" b="b"/>
              <a:pathLst>
                <a:path w="6764" h="9872" extrusionOk="0">
                  <a:moveTo>
                    <a:pt x="3494" y="1"/>
                  </a:moveTo>
                  <a:cubicBezTo>
                    <a:pt x="3364" y="1"/>
                    <a:pt x="3227" y="30"/>
                    <a:pt x="3084" y="93"/>
                  </a:cubicBezTo>
                  <a:cubicBezTo>
                    <a:pt x="1" y="1443"/>
                    <a:pt x="317" y="8387"/>
                    <a:pt x="2900" y="9509"/>
                  </a:cubicBezTo>
                  <a:cubicBezTo>
                    <a:pt x="3451" y="9748"/>
                    <a:pt x="3955" y="9872"/>
                    <a:pt x="4395" y="9872"/>
                  </a:cubicBezTo>
                  <a:cubicBezTo>
                    <a:pt x="6020" y="9872"/>
                    <a:pt x="6763" y="8187"/>
                    <a:pt x="5689" y="4401"/>
                  </a:cubicBezTo>
                  <a:cubicBezTo>
                    <a:pt x="5689" y="4401"/>
                    <a:pt x="5093" y="1"/>
                    <a:pt x="3494"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783850" y="1560869"/>
              <a:ext cx="644903" cy="640494"/>
            </a:xfrm>
            <a:custGeom>
              <a:avLst/>
              <a:gdLst/>
              <a:ahLst/>
              <a:cxnLst/>
              <a:rect l="l" t="t" r="r" b="b"/>
              <a:pathLst>
                <a:path w="10971" h="10896" extrusionOk="0">
                  <a:moveTo>
                    <a:pt x="3661" y="0"/>
                  </a:moveTo>
                  <a:cubicBezTo>
                    <a:pt x="3407" y="0"/>
                    <a:pt x="1078" y="1506"/>
                    <a:pt x="1022" y="1806"/>
                  </a:cubicBezTo>
                  <a:cubicBezTo>
                    <a:pt x="1022" y="1806"/>
                    <a:pt x="1973" y="3243"/>
                    <a:pt x="3130" y="4972"/>
                  </a:cubicBezTo>
                  <a:cubicBezTo>
                    <a:pt x="1443" y="6142"/>
                    <a:pt x="53" y="7139"/>
                    <a:pt x="38" y="7219"/>
                  </a:cubicBezTo>
                  <a:cubicBezTo>
                    <a:pt x="1" y="7421"/>
                    <a:pt x="1540" y="9809"/>
                    <a:pt x="1844" y="9867"/>
                  </a:cubicBezTo>
                  <a:cubicBezTo>
                    <a:pt x="1844" y="9867"/>
                    <a:pt x="3278" y="8917"/>
                    <a:pt x="5005" y="7762"/>
                  </a:cubicBezTo>
                  <a:cubicBezTo>
                    <a:pt x="6160" y="9467"/>
                    <a:pt x="7137" y="10878"/>
                    <a:pt x="7216" y="10895"/>
                  </a:cubicBezTo>
                  <a:cubicBezTo>
                    <a:pt x="7219" y="10895"/>
                    <a:pt x="7222" y="10896"/>
                    <a:pt x="7225" y="10896"/>
                  </a:cubicBezTo>
                  <a:cubicBezTo>
                    <a:pt x="7476" y="10896"/>
                    <a:pt x="9818" y="9340"/>
                    <a:pt x="9865" y="9089"/>
                  </a:cubicBezTo>
                  <a:cubicBezTo>
                    <a:pt x="9884" y="8991"/>
                    <a:pt x="8958" y="7565"/>
                    <a:pt x="7816" y="5873"/>
                  </a:cubicBezTo>
                  <a:cubicBezTo>
                    <a:pt x="9515" y="4722"/>
                    <a:pt x="10918" y="3751"/>
                    <a:pt x="10932" y="3672"/>
                  </a:cubicBezTo>
                  <a:cubicBezTo>
                    <a:pt x="10971" y="3469"/>
                    <a:pt x="9382" y="1071"/>
                    <a:pt x="9128" y="1023"/>
                  </a:cubicBezTo>
                  <a:cubicBezTo>
                    <a:pt x="9127" y="1023"/>
                    <a:pt x="9126" y="1023"/>
                    <a:pt x="9124" y="1023"/>
                  </a:cubicBezTo>
                  <a:cubicBezTo>
                    <a:pt x="8999" y="1023"/>
                    <a:pt x="7582" y="1944"/>
                    <a:pt x="5904" y="3074"/>
                  </a:cubicBezTo>
                  <a:cubicBezTo>
                    <a:pt x="4738" y="1395"/>
                    <a:pt x="3750" y="16"/>
                    <a:pt x="3670" y="1"/>
                  </a:cubicBezTo>
                  <a:cubicBezTo>
                    <a:pt x="3667" y="0"/>
                    <a:pt x="3664"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1160651" y="865698"/>
              <a:ext cx="1184938" cy="1378920"/>
            </a:xfrm>
            <a:custGeom>
              <a:avLst/>
              <a:gdLst/>
              <a:ahLst/>
              <a:cxnLst/>
              <a:rect l="l" t="t" r="r" b="b"/>
              <a:pathLst>
                <a:path w="20158" h="23458" extrusionOk="0">
                  <a:moveTo>
                    <a:pt x="5426" y="0"/>
                  </a:moveTo>
                  <a:cubicBezTo>
                    <a:pt x="5423" y="0"/>
                    <a:pt x="5420" y="1"/>
                    <a:pt x="5417" y="2"/>
                  </a:cubicBezTo>
                  <a:cubicBezTo>
                    <a:pt x="1408" y="1667"/>
                    <a:pt x="2166" y="6727"/>
                    <a:pt x="2248" y="7014"/>
                  </a:cubicBezTo>
                  <a:cubicBezTo>
                    <a:pt x="2331" y="7301"/>
                    <a:pt x="491" y="8673"/>
                    <a:pt x="245" y="12056"/>
                  </a:cubicBezTo>
                  <a:cubicBezTo>
                    <a:pt x="0" y="15439"/>
                    <a:pt x="3096" y="16719"/>
                    <a:pt x="3469" y="16997"/>
                  </a:cubicBezTo>
                  <a:cubicBezTo>
                    <a:pt x="3841" y="17273"/>
                    <a:pt x="4273" y="19221"/>
                    <a:pt x="5420" y="20852"/>
                  </a:cubicBezTo>
                  <a:cubicBezTo>
                    <a:pt x="6316" y="22126"/>
                    <a:pt x="7890" y="22445"/>
                    <a:pt x="8808" y="22445"/>
                  </a:cubicBezTo>
                  <a:cubicBezTo>
                    <a:pt x="9065" y="22445"/>
                    <a:pt x="9270" y="22420"/>
                    <a:pt x="9395" y="22384"/>
                  </a:cubicBezTo>
                  <a:cubicBezTo>
                    <a:pt x="9445" y="22370"/>
                    <a:pt x="9495" y="22363"/>
                    <a:pt x="9544" y="22363"/>
                  </a:cubicBezTo>
                  <a:cubicBezTo>
                    <a:pt x="10068" y="22363"/>
                    <a:pt x="10665" y="23104"/>
                    <a:pt x="13067" y="23417"/>
                  </a:cubicBezTo>
                  <a:cubicBezTo>
                    <a:pt x="13278" y="23445"/>
                    <a:pt x="13497" y="23457"/>
                    <a:pt x="13721" y="23457"/>
                  </a:cubicBezTo>
                  <a:cubicBezTo>
                    <a:pt x="16283" y="23457"/>
                    <a:pt x="19501" y="21766"/>
                    <a:pt x="19816" y="21220"/>
                  </a:cubicBezTo>
                  <a:cubicBezTo>
                    <a:pt x="20158" y="20629"/>
                    <a:pt x="6073" y="0"/>
                    <a:pt x="5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1589063" y="705337"/>
              <a:ext cx="1225791" cy="1337067"/>
            </a:xfrm>
            <a:custGeom>
              <a:avLst/>
              <a:gdLst/>
              <a:ahLst/>
              <a:cxnLst/>
              <a:rect l="l" t="t" r="r" b="b"/>
              <a:pathLst>
                <a:path w="20853" h="22746" extrusionOk="0">
                  <a:moveTo>
                    <a:pt x="4057" y="0"/>
                  </a:moveTo>
                  <a:cubicBezTo>
                    <a:pt x="2832" y="0"/>
                    <a:pt x="1512" y="371"/>
                    <a:pt x="386" y="1529"/>
                  </a:cubicBezTo>
                  <a:cubicBezTo>
                    <a:pt x="1" y="1925"/>
                    <a:pt x="14043" y="22745"/>
                    <a:pt x="14783" y="22745"/>
                  </a:cubicBezTo>
                  <a:cubicBezTo>
                    <a:pt x="14785" y="22745"/>
                    <a:pt x="14786" y="22745"/>
                    <a:pt x="14788" y="22745"/>
                  </a:cubicBezTo>
                  <a:cubicBezTo>
                    <a:pt x="15465" y="22645"/>
                    <a:pt x="18669" y="19857"/>
                    <a:pt x="19321" y="17284"/>
                  </a:cubicBezTo>
                  <a:cubicBezTo>
                    <a:pt x="19973" y="14713"/>
                    <a:pt x="19350" y="13964"/>
                    <a:pt x="19716" y="13491"/>
                  </a:cubicBezTo>
                  <a:cubicBezTo>
                    <a:pt x="20082" y="13017"/>
                    <a:pt x="20853" y="10897"/>
                    <a:pt x="19761" y="9230"/>
                  </a:cubicBezTo>
                  <a:cubicBezTo>
                    <a:pt x="18668" y="7562"/>
                    <a:pt x="17019" y="6443"/>
                    <a:pt x="16898" y="5993"/>
                  </a:cubicBezTo>
                  <a:cubicBezTo>
                    <a:pt x="16778" y="5544"/>
                    <a:pt x="16732" y="2195"/>
                    <a:pt x="13497" y="1173"/>
                  </a:cubicBezTo>
                  <a:cubicBezTo>
                    <a:pt x="12511" y="862"/>
                    <a:pt x="11644" y="757"/>
                    <a:pt x="10908" y="757"/>
                  </a:cubicBezTo>
                  <a:cubicBezTo>
                    <a:pt x="9407" y="757"/>
                    <a:pt x="8453" y="1192"/>
                    <a:pt x="8151" y="1192"/>
                  </a:cubicBezTo>
                  <a:cubicBezTo>
                    <a:pt x="8115" y="1192"/>
                    <a:pt x="8089" y="1186"/>
                    <a:pt x="8072" y="1172"/>
                  </a:cubicBezTo>
                  <a:cubicBezTo>
                    <a:pt x="7924" y="1058"/>
                    <a:pt x="6125" y="0"/>
                    <a:pt x="4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1554322" y="2434505"/>
              <a:ext cx="391433" cy="388729"/>
            </a:xfrm>
            <a:custGeom>
              <a:avLst/>
              <a:gdLst/>
              <a:ahLst/>
              <a:cxnLst/>
              <a:rect l="l" t="t" r="r" b="b"/>
              <a:pathLst>
                <a:path w="6659" h="6613" extrusionOk="0">
                  <a:moveTo>
                    <a:pt x="2223" y="0"/>
                  </a:moveTo>
                  <a:cubicBezTo>
                    <a:pt x="2069" y="0"/>
                    <a:pt x="655" y="914"/>
                    <a:pt x="620" y="1097"/>
                  </a:cubicBezTo>
                  <a:cubicBezTo>
                    <a:pt x="620" y="1097"/>
                    <a:pt x="1198" y="1968"/>
                    <a:pt x="1900" y="3018"/>
                  </a:cubicBezTo>
                  <a:cubicBezTo>
                    <a:pt x="876" y="3728"/>
                    <a:pt x="34" y="4332"/>
                    <a:pt x="24" y="4381"/>
                  </a:cubicBezTo>
                  <a:cubicBezTo>
                    <a:pt x="0" y="4503"/>
                    <a:pt x="936" y="5954"/>
                    <a:pt x="1120" y="5988"/>
                  </a:cubicBezTo>
                  <a:cubicBezTo>
                    <a:pt x="1120" y="5988"/>
                    <a:pt x="1989" y="5412"/>
                    <a:pt x="3039" y="4710"/>
                  </a:cubicBezTo>
                  <a:cubicBezTo>
                    <a:pt x="3739" y="5746"/>
                    <a:pt x="4332" y="6602"/>
                    <a:pt x="4381" y="6612"/>
                  </a:cubicBezTo>
                  <a:cubicBezTo>
                    <a:pt x="4382" y="6612"/>
                    <a:pt x="4384" y="6612"/>
                    <a:pt x="4386" y="6612"/>
                  </a:cubicBezTo>
                  <a:cubicBezTo>
                    <a:pt x="4538" y="6612"/>
                    <a:pt x="5958" y="5668"/>
                    <a:pt x="5987" y="5516"/>
                  </a:cubicBezTo>
                  <a:cubicBezTo>
                    <a:pt x="5999" y="5456"/>
                    <a:pt x="5437" y="4591"/>
                    <a:pt x="4744" y="3564"/>
                  </a:cubicBezTo>
                  <a:cubicBezTo>
                    <a:pt x="5774" y="2866"/>
                    <a:pt x="6627" y="2276"/>
                    <a:pt x="6636" y="2229"/>
                  </a:cubicBezTo>
                  <a:cubicBezTo>
                    <a:pt x="6659" y="2106"/>
                    <a:pt x="5694" y="650"/>
                    <a:pt x="5540" y="621"/>
                  </a:cubicBezTo>
                  <a:cubicBezTo>
                    <a:pt x="5539" y="621"/>
                    <a:pt x="5538" y="621"/>
                    <a:pt x="5538" y="621"/>
                  </a:cubicBezTo>
                  <a:cubicBezTo>
                    <a:pt x="5462" y="621"/>
                    <a:pt x="4603" y="1181"/>
                    <a:pt x="3585" y="1866"/>
                  </a:cubicBezTo>
                  <a:cubicBezTo>
                    <a:pt x="2877" y="847"/>
                    <a:pt x="2277" y="9"/>
                    <a:pt x="2228" y="1"/>
                  </a:cubicBezTo>
                  <a:cubicBezTo>
                    <a:pt x="2226" y="0"/>
                    <a:pt x="2225" y="0"/>
                    <a:pt x="2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18" name="Google Shape;418;p43"/>
            <p:cNvSpPr/>
            <p:nvPr/>
          </p:nvSpPr>
          <p:spPr>
            <a:xfrm>
              <a:off x="1946701" y="516525"/>
              <a:ext cx="196921" cy="195452"/>
            </a:xfrm>
            <a:custGeom>
              <a:avLst/>
              <a:gdLst/>
              <a:ahLst/>
              <a:cxnLst/>
              <a:rect l="l" t="t" r="r" b="b"/>
              <a:pathLst>
                <a:path w="3350" h="3325" extrusionOk="0">
                  <a:moveTo>
                    <a:pt x="1119" y="0"/>
                  </a:moveTo>
                  <a:cubicBezTo>
                    <a:pt x="1040" y="0"/>
                    <a:pt x="329" y="460"/>
                    <a:pt x="313" y="550"/>
                  </a:cubicBezTo>
                  <a:cubicBezTo>
                    <a:pt x="313" y="550"/>
                    <a:pt x="603" y="990"/>
                    <a:pt x="956" y="1518"/>
                  </a:cubicBezTo>
                  <a:cubicBezTo>
                    <a:pt x="441" y="1874"/>
                    <a:pt x="17" y="2178"/>
                    <a:pt x="12" y="2203"/>
                  </a:cubicBezTo>
                  <a:cubicBezTo>
                    <a:pt x="1" y="2264"/>
                    <a:pt x="471" y="2993"/>
                    <a:pt x="564" y="3011"/>
                  </a:cubicBezTo>
                  <a:cubicBezTo>
                    <a:pt x="564" y="3011"/>
                    <a:pt x="1001" y="2721"/>
                    <a:pt x="1528" y="2369"/>
                  </a:cubicBezTo>
                  <a:cubicBezTo>
                    <a:pt x="1881" y="2889"/>
                    <a:pt x="2179" y="3320"/>
                    <a:pt x="2203" y="3324"/>
                  </a:cubicBezTo>
                  <a:cubicBezTo>
                    <a:pt x="2203" y="3324"/>
                    <a:pt x="2204" y="3325"/>
                    <a:pt x="2205" y="3325"/>
                  </a:cubicBezTo>
                  <a:cubicBezTo>
                    <a:pt x="2283" y="3325"/>
                    <a:pt x="2997" y="2849"/>
                    <a:pt x="3011" y="2773"/>
                  </a:cubicBezTo>
                  <a:cubicBezTo>
                    <a:pt x="3017" y="2743"/>
                    <a:pt x="2734" y="2309"/>
                    <a:pt x="2386" y="1791"/>
                  </a:cubicBezTo>
                  <a:cubicBezTo>
                    <a:pt x="2904" y="1441"/>
                    <a:pt x="3332" y="1144"/>
                    <a:pt x="3338" y="1121"/>
                  </a:cubicBezTo>
                  <a:cubicBezTo>
                    <a:pt x="3350" y="1059"/>
                    <a:pt x="2864" y="326"/>
                    <a:pt x="2787" y="312"/>
                  </a:cubicBezTo>
                  <a:cubicBezTo>
                    <a:pt x="2786" y="312"/>
                    <a:pt x="2786" y="312"/>
                    <a:pt x="2786" y="312"/>
                  </a:cubicBezTo>
                  <a:cubicBezTo>
                    <a:pt x="2746" y="312"/>
                    <a:pt x="2315" y="593"/>
                    <a:pt x="1803" y="939"/>
                  </a:cubicBezTo>
                  <a:cubicBezTo>
                    <a:pt x="1447" y="426"/>
                    <a:pt x="1144" y="5"/>
                    <a:pt x="1122" y="0"/>
                  </a:cubicBezTo>
                  <a:cubicBezTo>
                    <a:pt x="1121" y="0"/>
                    <a:pt x="1120"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2354480" y="516525"/>
              <a:ext cx="508821" cy="505236"/>
            </a:xfrm>
            <a:custGeom>
              <a:avLst/>
              <a:gdLst/>
              <a:ahLst/>
              <a:cxnLst/>
              <a:rect l="l" t="t" r="r" b="b"/>
              <a:pathLst>
                <a:path w="8656" h="8595" extrusionOk="0">
                  <a:moveTo>
                    <a:pt x="2889" y="1"/>
                  </a:moveTo>
                  <a:cubicBezTo>
                    <a:pt x="2688" y="1"/>
                    <a:pt x="850" y="1188"/>
                    <a:pt x="806" y="1424"/>
                  </a:cubicBezTo>
                  <a:cubicBezTo>
                    <a:pt x="806" y="1424"/>
                    <a:pt x="1557" y="2559"/>
                    <a:pt x="2470" y="3923"/>
                  </a:cubicBezTo>
                  <a:cubicBezTo>
                    <a:pt x="1138" y="4846"/>
                    <a:pt x="42" y="5631"/>
                    <a:pt x="31" y="5695"/>
                  </a:cubicBezTo>
                  <a:cubicBezTo>
                    <a:pt x="1" y="5856"/>
                    <a:pt x="1216" y="7739"/>
                    <a:pt x="1454" y="7783"/>
                  </a:cubicBezTo>
                  <a:cubicBezTo>
                    <a:pt x="1454" y="7783"/>
                    <a:pt x="2586" y="7034"/>
                    <a:pt x="3950" y="6124"/>
                  </a:cubicBezTo>
                  <a:cubicBezTo>
                    <a:pt x="4860" y="7469"/>
                    <a:pt x="5631" y="8582"/>
                    <a:pt x="5693" y="8594"/>
                  </a:cubicBezTo>
                  <a:cubicBezTo>
                    <a:pt x="5695" y="8594"/>
                    <a:pt x="5698" y="8594"/>
                    <a:pt x="5700" y="8594"/>
                  </a:cubicBezTo>
                  <a:cubicBezTo>
                    <a:pt x="5900" y="8594"/>
                    <a:pt x="7746" y="7368"/>
                    <a:pt x="7784" y="7170"/>
                  </a:cubicBezTo>
                  <a:cubicBezTo>
                    <a:pt x="7798" y="7092"/>
                    <a:pt x="7068" y="5967"/>
                    <a:pt x="6167" y="4632"/>
                  </a:cubicBezTo>
                  <a:cubicBezTo>
                    <a:pt x="7507" y="3726"/>
                    <a:pt x="8614" y="2959"/>
                    <a:pt x="8625" y="2896"/>
                  </a:cubicBezTo>
                  <a:cubicBezTo>
                    <a:pt x="8656" y="2737"/>
                    <a:pt x="7401" y="845"/>
                    <a:pt x="7201" y="807"/>
                  </a:cubicBezTo>
                  <a:cubicBezTo>
                    <a:pt x="7200" y="807"/>
                    <a:pt x="7200" y="807"/>
                    <a:pt x="7199" y="807"/>
                  </a:cubicBezTo>
                  <a:cubicBezTo>
                    <a:pt x="7100" y="807"/>
                    <a:pt x="5983" y="1533"/>
                    <a:pt x="4659" y="2426"/>
                  </a:cubicBezTo>
                  <a:cubicBezTo>
                    <a:pt x="3739" y="1101"/>
                    <a:pt x="2959" y="13"/>
                    <a:pt x="2896" y="1"/>
                  </a:cubicBezTo>
                  <a:cubicBezTo>
                    <a:pt x="2894" y="1"/>
                    <a:pt x="2892" y="1"/>
                    <a:pt x="2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3"/>
            <p:cNvGrpSpPr/>
            <p:nvPr/>
          </p:nvGrpSpPr>
          <p:grpSpPr>
            <a:xfrm>
              <a:off x="1299556" y="794276"/>
              <a:ext cx="1435718" cy="1370940"/>
              <a:chOff x="1299556" y="794276"/>
              <a:chExt cx="1435718" cy="1370940"/>
            </a:xfrm>
          </p:grpSpPr>
          <p:sp>
            <p:nvSpPr>
              <p:cNvPr id="421" name="Google Shape;421;p43"/>
              <p:cNvSpPr/>
              <p:nvPr/>
            </p:nvSpPr>
            <p:spPr>
              <a:xfrm>
                <a:off x="1374269" y="1654628"/>
                <a:ext cx="298615" cy="216614"/>
              </a:xfrm>
              <a:custGeom>
                <a:avLst/>
                <a:gdLst/>
                <a:ahLst/>
                <a:cxnLst/>
                <a:rect l="l" t="t" r="r" b="b"/>
                <a:pathLst>
                  <a:path w="5080" h="3685" extrusionOk="0">
                    <a:moveTo>
                      <a:pt x="3144" y="1"/>
                    </a:moveTo>
                    <a:cubicBezTo>
                      <a:pt x="2081" y="1"/>
                      <a:pt x="1013" y="713"/>
                      <a:pt x="482" y="1617"/>
                    </a:cubicBezTo>
                    <a:cubicBezTo>
                      <a:pt x="121" y="2227"/>
                      <a:pt x="0" y="2959"/>
                      <a:pt x="93" y="3657"/>
                    </a:cubicBezTo>
                    <a:cubicBezTo>
                      <a:pt x="95" y="3676"/>
                      <a:pt x="109" y="3684"/>
                      <a:pt x="124" y="3684"/>
                    </a:cubicBezTo>
                    <a:cubicBezTo>
                      <a:pt x="142" y="3684"/>
                      <a:pt x="161" y="3671"/>
                      <a:pt x="157" y="3649"/>
                    </a:cubicBezTo>
                    <a:cubicBezTo>
                      <a:pt x="92" y="2964"/>
                      <a:pt x="228" y="2262"/>
                      <a:pt x="585" y="1678"/>
                    </a:cubicBezTo>
                    <a:cubicBezTo>
                      <a:pt x="1109" y="817"/>
                      <a:pt x="2137" y="131"/>
                      <a:pt x="3159" y="131"/>
                    </a:cubicBezTo>
                    <a:cubicBezTo>
                      <a:pt x="3468" y="131"/>
                      <a:pt x="3776" y="194"/>
                      <a:pt x="4070" y="333"/>
                    </a:cubicBezTo>
                    <a:cubicBezTo>
                      <a:pt x="4698" y="640"/>
                      <a:pt x="4974" y="1359"/>
                      <a:pt x="5015" y="2027"/>
                    </a:cubicBezTo>
                    <a:cubicBezTo>
                      <a:pt x="5016" y="2044"/>
                      <a:pt x="5030" y="2057"/>
                      <a:pt x="5047" y="2057"/>
                    </a:cubicBezTo>
                    <a:cubicBezTo>
                      <a:pt x="5047" y="2057"/>
                      <a:pt x="5048" y="2057"/>
                      <a:pt x="5048" y="2057"/>
                    </a:cubicBezTo>
                    <a:cubicBezTo>
                      <a:pt x="5066" y="2056"/>
                      <a:pt x="5079" y="2042"/>
                      <a:pt x="5079" y="2024"/>
                    </a:cubicBezTo>
                    <a:cubicBezTo>
                      <a:pt x="5064" y="1326"/>
                      <a:pt x="4784" y="563"/>
                      <a:pt x="4126" y="227"/>
                    </a:cubicBezTo>
                    <a:cubicBezTo>
                      <a:pt x="3811" y="71"/>
                      <a:pt x="3478"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1299556" y="1245790"/>
                <a:ext cx="229252" cy="65425"/>
              </a:xfrm>
              <a:custGeom>
                <a:avLst/>
                <a:gdLst/>
                <a:ahLst/>
                <a:cxnLst/>
                <a:rect l="l" t="t" r="r" b="b"/>
                <a:pathLst>
                  <a:path w="3900" h="1113" extrusionOk="0">
                    <a:moveTo>
                      <a:pt x="1619" y="0"/>
                    </a:moveTo>
                    <a:cubicBezTo>
                      <a:pt x="1059" y="0"/>
                      <a:pt x="500" y="161"/>
                      <a:pt x="29" y="498"/>
                    </a:cubicBezTo>
                    <a:cubicBezTo>
                      <a:pt x="0" y="517"/>
                      <a:pt x="20" y="557"/>
                      <a:pt x="47" y="557"/>
                    </a:cubicBezTo>
                    <a:cubicBezTo>
                      <a:pt x="52" y="557"/>
                      <a:pt x="58" y="556"/>
                      <a:pt x="63" y="552"/>
                    </a:cubicBezTo>
                    <a:cubicBezTo>
                      <a:pt x="534" y="268"/>
                      <a:pt x="1061" y="132"/>
                      <a:pt x="1586" y="132"/>
                    </a:cubicBezTo>
                    <a:cubicBezTo>
                      <a:pt x="2417" y="132"/>
                      <a:pt x="3242" y="472"/>
                      <a:pt x="3832" y="1103"/>
                    </a:cubicBezTo>
                    <a:cubicBezTo>
                      <a:pt x="3839" y="1110"/>
                      <a:pt x="3847" y="1113"/>
                      <a:pt x="3855" y="1113"/>
                    </a:cubicBezTo>
                    <a:cubicBezTo>
                      <a:pt x="3879" y="1113"/>
                      <a:pt x="3900" y="1083"/>
                      <a:pt x="3880" y="1060"/>
                    </a:cubicBezTo>
                    <a:cubicBezTo>
                      <a:pt x="3332" y="374"/>
                      <a:pt x="247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708452" y="1898226"/>
                <a:ext cx="379030" cy="266990"/>
              </a:xfrm>
              <a:custGeom>
                <a:avLst/>
                <a:gdLst/>
                <a:ahLst/>
                <a:cxnLst/>
                <a:rect l="l" t="t" r="r" b="b"/>
                <a:pathLst>
                  <a:path w="6448" h="4542" extrusionOk="0">
                    <a:moveTo>
                      <a:pt x="3716" y="0"/>
                    </a:moveTo>
                    <a:cubicBezTo>
                      <a:pt x="1727" y="0"/>
                      <a:pt x="0" y="2555"/>
                      <a:pt x="282" y="4515"/>
                    </a:cubicBezTo>
                    <a:cubicBezTo>
                      <a:pt x="285" y="4534"/>
                      <a:pt x="298" y="4541"/>
                      <a:pt x="312" y="4541"/>
                    </a:cubicBezTo>
                    <a:cubicBezTo>
                      <a:pt x="331" y="4541"/>
                      <a:pt x="351" y="4528"/>
                      <a:pt x="346" y="4506"/>
                    </a:cubicBezTo>
                    <a:cubicBezTo>
                      <a:pt x="285" y="4008"/>
                      <a:pt x="357" y="3500"/>
                      <a:pt x="510" y="3023"/>
                    </a:cubicBezTo>
                    <a:cubicBezTo>
                      <a:pt x="937" y="1596"/>
                      <a:pt x="2254" y="130"/>
                      <a:pt x="3725" y="130"/>
                    </a:cubicBezTo>
                    <a:cubicBezTo>
                      <a:pt x="4148" y="130"/>
                      <a:pt x="4583" y="251"/>
                      <a:pt x="5014" y="529"/>
                    </a:cubicBezTo>
                    <a:cubicBezTo>
                      <a:pt x="5431" y="788"/>
                      <a:pt x="5754" y="1212"/>
                      <a:pt x="5839" y="1697"/>
                    </a:cubicBezTo>
                    <a:cubicBezTo>
                      <a:pt x="5993" y="2392"/>
                      <a:pt x="5553" y="3181"/>
                      <a:pt x="4812" y="3181"/>
                    </a:cubicBezTo>
                    <a:cubicBezTo>
                      <a:pt x="4771" y="3181"/>
                      <a:pt x="4729" y="3178"/>
                      <a:pt x="4687" y="3173"/>
                    </a:cubicBezTo>
                    <a:cubicBezTo>
                      <a:pt x="4441" y="3153"/>
                      <a:pt x="4201" y="3066"/>
                      <a:pt x="3982" y="2947"/>
                    </a:cubicBezTo>
                    <a:cubicBezTo>
                      <a:pt x="3977" y="2944"/>
                      <a:pt x="3972" y="2943"/>
                      <a:pt x="3967" y="2943"/>
                    </a:cubicBezTo>
                    <a:cubicBezTo>
                      <a:pt x="3938" y="2943"/>
                      <a:pt x="3919" y="2986"/>
                      <a:pt x="3950" y="3004"/>
                    </a:cubicBezTo>
                    <a:cubicBezTo>
                      <a:pt x="4280" y="3184"/>
                      <a:pt x="4576" y="3262"/>
                      <a:pt x="4833" y="3262"/>
                    </a:cubicBezTo>
                    <a:cubicBezTo>
                      <a:pt x="6138" y="3262"/>
                      <a:pt x="6448" y="1257"/>
                      <a:pt x="5080" y="424"/>
                    </a:cubicBezTo>
                    <a:cubicBezTo>
                      <a:pt x="4626" y="130"/>
                      <a:pt x="4164" y="0"/>
                      <a:pt x="3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2298166" y="1052981"/>
                <a:ext cx="282626" cy="264404"/>
              </a:xfrm>
              <a:custGeom>
                <a:avLst/>
                <a:gdLst/>
                <a:ahLst/>
                <a:cxnLst/>
                <a:rect l="l" t="t" r="r" b="b"/>
                <a:pathLst>
                  <a:path w="4808" h="4498" extrusionOk="0">
                    <a:moveTo>
                      <a:pt x="3270" y="0"/>
                    </a:moveTo>
                    <a:cubicBezTo>
                      <a:pt x="1689" y="0"/>
                      <a:pt x="1" y="1314"/>
                      <a:pt x="153" y="2973"/>
                    </a:cubicBezTo>
                    <a:cubicBezTo>
                      <a:pt x="236" y="3708"/>
                      <a:pt x="854" y="4237"/>
                      <a:pt x="1503" y="4494"/>
                    </a:cubicBezTo>
                    <a:cubicBezTo>
                      <a:pt x="1507" y="4496"/>
                      <a:pt x="1511" y="4497"/>
                      <a:pt x="1515" y="4497"/>
                    </a:cubicBezTo>
                    <a:cubicBezTo>
                      <a:pt x="1527" y="4497"/>
                      <a:pt x="1538" y="4490"/>
                      <a:pt x="1544" y="4479"/>
                    </a:cubicBezTo>
                    <a:cubicBezTo>
                      <a:pt x="1551" y="4462"/>
                      <a:pt x="1544" y="4443"/>
                      <a:pt x="1527" y="4436"/>
                    </a:cubicBezTo>
                    <a:cubicBezTo>
                      <a:pt x="916" y="4164"/>
                      <a:pt x="340" y="3654"/>
                      <a:pt x="271" y="2958"/>
                    </a:cubicBezTo>
                    <a:cubicBezTo>
                      <a:pt x="153" y="1561"/>
                      <a:pt x="1463" y="410"/>
                      <a:pt x="2751" y="165"/>
                    </a:cubicBezTo>
                    <a:cubicBezTo>
                      <a:pt x="2934" y="130"/>
                      <a:pt x="3120" y="112"/>
                      <a:pt x="3305" y="112"/>
                    </a:cubicBezTo>
                    <a:cubicBezTo>
                      <a:pt x="3801" y="112"/>
                      <a:pt x="4297" y="235"/>
                      <a:pt x="4747" y="453"/>
                    </a:cubicBezTo>
                    <a:cubicBezTo>
                      <a:pt x="4753" y="455"/>
                      <a:pt x="4758" y="457"/>
                      <a:pt x="4763" y="457"/>
                    </a:cubicBezTo>
                    <a:cubicBezTo>
                      <a:pt x="4792" y="457"/>
                      <a:pt x="4807" y="413"/>
                      <a:pt x="4777" y="396"/>
                    </a:cubicBezTo>
                    <a:cubicBezTo>
                      <a:pt x="4466" y="233"/>
                      <a:pt x="4132" y="112"/>
                      <a:pt x="3785" y="49"/>
                    </a:cubicBezTo>
                    <a:cubicBezTo>
                      <a:pt x="3616" y="16"/>
                      <a:pt x="344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67686" y="794276"/>
                <a:ext cx="85646" cy="225019"/>
              </a:xfrm>
              <a:custGeom>
                <a:avLst/>
                <a:gdLst/>
                <a:ahLst/>
                <a:cxnLst/>
                <a:rect l="l" t="t" r="r" b="b"/>
                <a:pathLst>
                  <a:path w="1457" h="3828" extrusionOk="0">
                    <a:moveTo>
                      <a:pt x="1410" y="1"/>
                    </a:moveTo>
                    <a:cubicBezTo>
                      <a:pt x="1404" y="1"/>
                      <a:pt x="1398" y="3"/>
                      <a:pt x="1392" y="7"/>
                    </a:cubicBezTo>
                    <a:cubicBezTo>
                      <a:pt x="1102" y="209"/>
                      <a:pt x="849" y="468"/>
                      <a:pt x="651" y="765"/>
                    </a:cubicBezTo>
                    <a:cubicBezTo>
                      <a:pt x="45" y="1657"/>
                      <a:pt x="29" y="2886"/>
                      <a:pt x="571" y="3812"/>
                    </a:cubicBezTo>
                    <a:cubicBezTo>
                      <a:pt x="577" y="3823"/>
                      <a:pt x="587" y="3828"/>
                      <a:pt x="597" y="3828"/>
                    </a:cubicBezTo>
                    <a:cubicBezTo>
                      <a:pt x="618" y="3828"/>
                      <a:pt x="640" y="3806"/>
                      <a:pt x="628" y="3782"/>
                    </a:cubicBezTo>
                    <a:cubicBezTo>
                      <a:pt x="1" y="2518"/>
                      <a:pt x="318" y="940"/>
                      <a:pt x="1431" y="58"/>
                    </a:cubicBezTo>
                    <a:cubicBezTo>
                      <a:pt x="1457" y="37"/>
                      <a:pt x="1436"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2379757" y="1477984"/>
                <a:ext cx="355517" cy="291385"/>
              </a:xfrm>
              <a:custGeom>
                <a:avLst/>
                <a:gdLst/>
                <a:ahLst/>
                <a:cxnLst/>
                <a:rect l="l" t="t" r="r" b="b"/>
                <a:pathLst>
                  <a:path w="6048" h="4957" extrusionOk="0">
                    <a:moveTo>
                      <a:pt x="4226" y="0"/>
                    </a:moveTo>
                    <a:cubicBezTo>
                      <a:pt x="2291" y="0"/>
                      <a:pt x="1" y="1274"/>
                      <a:pt x="508" y="3483"/>
                    </a:cubicBezTo>
                    <a:cubicBezTo>
                      <a:pt x="689" y="4431"/>
                      <a:pt x="1483" y="4956"/>
                      <a:pt x="2186" y="4956"/>
                    </a:cubicBezTo>
                    <a:cubicBezTo>
                      <a:pt x="2877" y="4956"/>
                      <a:pt x="3480" y="4446"/>
                      <a:pt x="3319" y="3327"/>
                    </a:cubicBezTo>
                    <a:cubicBezTo>
                      <a:pt x="3317" y="3309"/>
                      <a:pt x="3303" y="3300"/>
                      <a:pt x="3288" y="3300"/>
                    </a:cubicBezTo>
                    <a:cubicBezTo>
                      <a:pt x="3270" y="3300"/>
                      <a:pt x="3252" y="3313"/>
                      <a:pt x="3255" y="3336"/>
                    </a:cubicBezTo>
                    <a:cubicBezTo>
                      <a:pt x="3290" y="3584"/>
                      <a:pt x="3287" y="3838"/>
                      <a:pt x="3220" y="4076"/>
                    </a:cubicBezTo>
                    <a:cubicBezTo>
                      <a:pt x="3092" y="4597"/>
                      <a:pt x="2637" y="4852"/>
                      <a:pt x="2162" y="4852"/>
                    </a:cubicBezTo>
                    <a:cubicBezTo>
                      <a:pt x="1910" y="4852"/>
                      <a:pt x="1653" y="4780"/>
                      <a:pt x="1435" y="4639"/>
                    </a:cubicBezTo>
                    <a:cubicBezTo>
                      <a:pt x="1009" y="4388"/>
                      <a:pt x="726" y="3939"/>
                      <a:pt x="630" y="3457"/>
                    </a:cubicBezTo>
                    <a:cubicBezTo>
                      <a:pt x="187" y="1336"/>
                      <a:pt x="2325" y="102"/>
                      <a:pt x="4284" y="102"/>
                    </a:cubicBezTo>
                    <a:cubicBezTo>
                      <a:pt x="4898" y="102"/>
                      <a:pt x="5494" y="223"/>
                      <a:pt x="5987" y="476"/>
                    </a:cubicBezTo>
                    <a:cubicBezTo>
                      <a:pt x="5993" y="479"/>
                      <a:pt x="5999" y="480"/>
                      <a:pt x="6004" y="480"/>
                    </a:cubicBezTo>
                    <a:cubicBezTo>
                      <a:pt x="6033" y="480"/>
                      <a:pt x="6048" y="438"/>
                      <a:pt x="6019" y="420"/>
                    </a:cubicBezTo>
                    <a:cubicBezTo>
                      <a:pt x="5568" y="171"/>
                      <a:pt x="5057" y="46"/>
                      <a:pt x="4547" y="12"/>
                    </a:cubicBezTo>
                    <a:cubicBezTo>
                      <a:pt x="4442" y="4"/>
                      <a:pt x="4334" y="0"/>
                      <a:pt x="4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3"/>
            <p:cNvSpPr/>
            <p:nvPr/>
          </p:nvSpPr>
          <p:spPr>
            <a:xfrm>
              <a:off x="1537334" y="1031349"/>
              <a:ext cx="887910" cy="881914"/>
            </a:xfrm>
            <a:custGeom>
              <a:avLst/>
              <a:gdLst/>
              <a:ahLst/>
              <a:cxnLst/>
              <a:rect l="l" t="t" r="r" b="b"/>
              <a:pathLst>
                <a:path w="15105" h="15003" extrusionOk="0">
                  <a:moveTo>
                    <a:pt x="5041" y="1"/>
                  </a:moveTo>
                  <a:cubicBezTo>
                    <a:pt x="4692" y="1"/>
                    <a:pt x="1484" y="2074"/>
                    <a:pt x="1405" y="2487"/>
                  </a:cubicBezTo>
                  <a:cubicBezTo>
                    <a:pt x="1405" y="2487"/>
                    <a:pt x="2716" y="4465"/>
                    <a:pt x="4308" y="6848"/>
                  </a:cubicBezTo>
                  <a:cubicBezTo>
                    <a:pt x="1986" y="8459"/>
                    <a:pt x="74" y="9830"/>
                    <a:pt x="52" y="9940"/>
                  </a:cubicBezTo>
                  <a:cubicBezTo>
                    <a:pt x="0" y="10220"/>
                    <a:pt x="2120" y="13506"/>
                    <a:pt x="2539" y="13587"/>
                  </a:cubicBezTo>
                  <a:cubicBezTo>
                    <a:pt x="2539" y="13587"/>
                    <a:pt x="4512" y="12279"/>
                    <a:pt x="6890" y="10689"/>
                  </a:cubicBezTo>
                  <a:cubicBezTo>
                    <a:pt x="8480" y="13037"/>
                    <a:pt x="9825" y="14980"/>
                    <a:pt x="9935" y="15002"/>
                  </a:cubicBezTo>
                  <a:cubicBezTo>
                    <a:pt x="9938" y="15003"/>
                    <a:pt x="9942" y="15003"/>
                    <a:pt x="9946" y="15003"/>
                  </a:cubicBezTo>
                  <a:cubicBezTo>
                    <a:pt x="10291" y="15003"/>
                    <a:pt x="13516" y="12860"/>
                    <a:pt x="13582" y="12516"/>
                  </a:cubicBezTo>
                  <a:cubicBezTo>
                    <a:pt x="13608" y="12380"/>
                    <a:pt x="12333" y="10416"/>
                    <a:pt x="10762" y="8085"/>
                  </a:cubicBezTo>
                  <a:cubicBezTo>
                    <a:pt x="13100" y="6503"/>
                    <a:pt x="15032" y="5165"/>
                    <a:pt x="15052" y="5056"/>
                  </a:cubicBezTo>
                  <a:cubicBezTo>
                    <a:pt x="15105" y="4778"/>
                    <a:pt x="12916" y="1475"/>
                    <a:pt x="12567" y="1410"/>
                  </a:cubicBezTo>
                  <a:cubicBezTo>
                    <a:pt x="12565" y="1410"/>
                    <a:pt x="12564" y="1410"/>
                    <a:pt x="12562" y="1410"/>
                  </a:cubicBezTo>
                  <a:cubicBezTo>
                    <a:pt x="12392" y="1410"/>
                    <a:pt x="10440" y="2677"/>
                    <a:pt x="8128" y="4235"/>
                  </a:cubicBezTo>
                  <a:cubicBezTo>
                    <a:pt x="6525" y="1923"/>
                    <a:pt x="5162" y="22"/>
                    <a:pt x="5053" y="2"/>
                  </a:cubicBezTo>
                  <a:cubicBezTo>
                    <a:pt x="5050" y="1"/>
                    <a:pt x="5046" y="1"/>
                    <a:pt x="5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5" name="Google Shape;1465;p58"/>
          <p:cNvSpPr txBox="1">
            <a:spLocks noGrp="1"/>
          </p:cNvSpPr>
          <p:nvPr>
            <p:ph type="subTitle" idx="1"/>
          </p:nvPr>
        </p:nvSpPr>
        <p:spPr>
          <a:xfrm>
            <a:off x="2439450" y="1685312"/>
            <a:ext cx="2967290" cy="4950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Neurotic Disorders</a:t>
            </a:r>
            <a:endParaRPr lang="en-US" dirty="0"/>
          </a:p>
          <a:p>
            <a:pPr marL="0" lvl="0" indent="0" algn="l" rtl="0">
              <a:spcBef>
                <a:spcPts val="0"/>
              </a:spcBef>
              <a:spcAft>
                <a:spcPts val="0"/>
              </a:spcAft>
              <a:buNone/>
            </a:pPr>
            <a:endParaRPr dirty="0">
              <a:solidFill>
                <a:schemeClr val="accent4"/>
              </a:solidFill>
            </a:endParaRPr>
          </a:p>
        </p:txBody>
      </p:sp>
      <p:sp>
        <p:nvSpPr>
          <p:cNvPr id="1466" name="Google Shape;1466;p58"/>
          <p:cNvSpPr txBox="1">
            <a:spLocks noGrp="1"/>
          </p:cNvSpPr>
          <p:nvPr>
            <p:ph type="subTitle" idx="2"/>
          </p:nvPr>
        </p:nvSpPr>
        <p:spPr>
          <a:xfrm>
            <a:off x="2051841" y="3069143"/>
            <a:ext cx="2798125" cy="716411"/>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Psychotic Disorders</a:t>
            </a:r>
            <a:endParaRPr lang="en-US" dirty="0"/>
          </a:p>
          <a:p>
            <a:pPr marL="0" lvl="0" indent="0" algn="r" rtl="0">
              <a:spcBef>
                <a:spcPts val="0"/>
              </a:spcBef>
              <a:spcAft>
                <a:spcPts val="0"/>
              </a:spcAft>
              <a:buNone/>
            </a:pPr>
            <a:endParaRPr dirty="0">
              <a:solidFill>
                <a:schemeClr val="accent4"/>
              </a:solidFill>
            </a:endParaRPr>
          </a:p>
        </p:txBody>
      </p:sp>
      <p:sp>
        <p:nvSpPr>
          <p:cNvPr id="1467" name="Google Shape;1467;p58"/>
          <p:cNvSpPr txBox="1">
            <a:spLocks noGrp="1"/>
          </p:cNvSpPr>
          <p:nvPr>
            <p:ph type="subTitle" idx="3"/>
          </p:nvPr>
        </p:nvSpPr>
        <p:spPr>
          <a:xfrm>
            <a:off x="2329639" y="1988850"/>
            <a:ext cx="3825900" cy="830400"/>
          </a:xfrm>
          <a:prstGeom prst="rect">
            <a:avLst/>
          </a:prstGeom>
        </p:spPr>
        <p:txBody>
          <a:bodyPr spcFirstLastPara="1" wrap="square" lIns="91425" tIns="91425" rIns="91425" bIns="91425" anchor="t" anchorCtr="0">
            <a:noAutofit/>
          </a:bodyPr>
          <a:lstStyle/>
          <a:p>
            <a:pPr marL="0" indent="0"/>
            <a:r>
              <a:rPr lang="en-US" sz="1400" b="1" i="1" dirty="0">
                <a:latin typeface="Times New Roman"/>
                <a:ea typeface="Times New Roman"/>
                <a:cs typeface="Times New Roman"/>
                <a:sym typeface="Times New Roman"/>
              </a:rPr>
              <a:t>Distressing but one can still function in society and act rationally.</a:t>
            </a:r>
            <a:endParaRPr lang="en-US" b="1" i="1" dirty="0"/>
          </a:p>
          <a:p>
            <a:pPr marL="0" lvl="0" indent="0" algn="l" rtl="0">
              <a:spcBef>
                <a:spcPts val="0"/>
              </a:spcBef>
              <a:spcAft>
                <a:spcPts val="0"/>
              </a:spcAft>
              <a:buNone/>
            </a:pPr>
            <a:endParaRPr dirty="0"/>
          </a:p>
        </p:txBody>
      </p:sp>
      <p:sp>
        <p:nvSpPr>
          <p:cNvPr id="1468" name="Google Shape;1468;p58"/>
          <p:cNvSpPr txBox="1">
            <a:spLocks noGrp="1"/>
          </p:cNvSpPr>
          <p:nvPr>
            <p:ph type="subTitle" idx="4"/>
          </p:nvPr>
        </p:nvSpPr>
        <p:spPr>
          <a:xfrm>
            <a:off x="2439450" y="3458188"/>
            <a:ext cx="3825900" cy="830400"/>
          </a:xfrm>
          <a:prstGeom prst="rect">
            <a:avLst/>
          </a:prstGeom>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dk1"/>
              </a:buClr>
              <a:buSzPts val="1800"/>
              <a:buNone/>
            </a:pPr>
            <a:r>
              <a:rPr lang="en-US" sz="1400" b="1" i="1" dirty="0">
                <a:latin typeface="Times New Roman"/>
                <a:ea typeface="Times New Roman"/>
                <a:cs typeface="Times New Roman"/>
                <a:sym typeface="Times New Roman"/>
              </a:rPr>
              <a:t>Person loses contact with reality, experiences </a:t>
            </a:r>
          </a:p>
          <a:p>
            <a:pPr marL="0" lvl="0" indent="0" algn="l" rtl="0">
              <a:lnSpc>
                <a:spcPct val="100000"/>
              </a:lnSpc>
              <a:spcBef>
                <a:spcPts val="360"/>
              </a:spcBef>
              <a:spcAft>
                <a:spcPts val="0"/>
              </a:spcAft>
              <a:buClr>
                <a:schemeClr val="dk1"/>
              </a:buClr>
              <a:buSzPts val="1800"/>
              <a:buNone/>
            </a:pPr>
            <a:r>
              <a:rPr lang="en-US" sz="1400" b="1" i="1" dirty="0">
                <a:latin typeface="Times New Roman"/>
                <a:ea typeface="Times New Roman"/>
                <a:cs typeface="Times New Roman"/>
                <a:sym typeface="Times New Roman"/>
              </a:rPr>
              <a:t>distorted perceptions.</a:t>
            </a:r>
            <a:endParaRPr lang="en-US" b="1" i="1" dirty="0">
              <a:latin typeface="Times New Roman"/>
              <a:ea typeface="Times New Roman"/>
              <a:cs typeface="Times New Roman"/>
              <a:sym typeface="Times New Roman"/>
            </a:endParaRPr>
          </a:p>
          <a:p>
            <a:pPr marL="0" lvl="0" indent="0" algn="r" rtl="0">
              <a:spcBef>
                <a:spcPts val="0"/>
              </a:spcBef>
              <a:spcAft>
                <a:spcPts val="0"/>
              </a:spcAft>
              <a:buNone/>
            </a:pPr>
            <a:endParaRPr dirty="0"/>
          </a:p>
        </p:txBody>
      </p:sp>
      <p:sp>
        <p:nvSpPr>
          <p:cNvPr id="1469" name="Google Shape;1469;p58"/>
          <p:cNvSpPr txBox="1">
            <a:spLocks noGrp="1"/>
          </p:cNvSpPr>
          <p:nvPr>
            <p:ph type="title"/>
          </p:nvPr>
        </p:nvSpPr>
        <p:spPr>
          <a:xfrm>
            <a:off x="1184559" y="132835"/>
            <a:ext cx="7674296" cy="1149879"/>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3600" b="1" i="0" u="none" strike="noStrike" cap="none" dirty="0">
                <a:solidFill>
                  <a:srgbClr val="002060"/>
                </a:solidFill>
                <a:latin typeface="+mn-lt"/>
                <a:ea typeface="Times New Roman"/>
                <a:cs typeface="Times New Roman"/>
                <a:sym typeface="Times New Roman"/>
              </a:rPr>
              <a:t>Two Major Classifications Of Mental Disorders </a:t>
            </a:r>
            <a:endParaRPr dirty="0">
              <a:latin typeface="+mn-lt"/>
            </a:endParaRPr>
          </a:p>
        </p:txBody>
      </p:sp>
      <p:grpSp>
        <p:nvGrpSpPr>
          <p:cNvPr id="1502" name="Google Shape;1502;p58"/>
          <p:cNvGrpSpPr/>
          <p:nvPr/>
        </p:nvGrpSpPr>
        <p:grpSpPr>
          <a:xfrm>
            <a:off x="460127" y="445023"/>
            <a:ext cx="807623" cy="728122"/>
            <a:chOff x="506227" y="526123"/>
            <a:chExt cx="807623" cy="728122"/>
          </a:xfrm>
        </p:grpSpPr>
        <p:grpSp>
          <p:nvGrpSpPr>
            <p:cNvPr id="1503" name="Google Shape;1503;p58"/>
            <p:cNvGrpSpPr/>
            <p:nvPr/>
          </p:nvGrpSpPr>
          <p:grpSpPr>
            <a:xfrm rot="-5400000">
              <a:off x="618482" y="669843"/>
              <a:ext cx="88542" cy="313052"/>
              <a:chOff x="1825350" y="-685725"/>
              <a:chExt cx="102125" cy="361075"/>
            </a:xfrm>
          </p:grpSpPr>
          <p:sp>
            <p:nvSpPr>
              <p:cNvPr id="1504" name="Google Shape;1504;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8"/>
            <p:cNvGrpSpPr/>
            <p:nvPr/>
          </p:nvGrpSpPr>
          <p:grpSpPr>
            <a:xfrm rot="-480806">
              <a:off x="669184" y="930011"/>
              <a:ext cx="173052" cy="162521"/>
              <a:chOff x="1833125" y="-1256125"/>
              <a:chExt cx="283150" cy="265875"/>
            </a:xfrm>
          </p:grpSpPr>
          <p:sp>
            <p:nvSpPr>
              <p:cNvPr id="1507" name="Google Shape;1507;p58"/>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rot="-2700000">
              <a:off x="909164" y="901861"/>
              <a:ext cx="305657" cy="286236"/>
              <a:chOff x="3253250" y="-606750"/>
              <a:chExt cx="249000" cy="233125"/>
            </a:xfrm>
          </p:grpSpPr>
          <p:sp>
            <p:nvSpPr>
              <p:cNvPr id="1511" name="Google Shape;1511;p58"/>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8"/>
            <p:cNvGrpSpPr/>
            <p:nvPr/>
          </p:nvGrpSpPr>
          <p:grpSpPr>
            <a:xfrm>
              <a:off x="856420" y="526123"/>
              <a:ext cx="158823" cy="176342"/>
              <a:chOff x="5071176" y="2522737"/>
              <a:chExt cx="356745" cy="396095"/>
            </a:xfrm>
          </p:grpSpPr>
          <p:sp>
            <p:nvSpPr>
              <p:cNvPr id="1517" name="Google Shape;1517;p58"/>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8"/>
            <p:cNvGrpSpPr/>
            <p:nvPr/>
          </p:nvGrpSpPr>
          <p:grpSpPr>
            <a:xfrm>
              <a:off x="1008167" y="570865"/>
              <a:ext cx="305683" cy="264869"/>
              <a:chOff x="3360325" y="-1226900"/>
              <a:chExt cx="352575" cy="305500"/>
            </a:xfrm>
          </p:grpSpPr>
          <p:sp>
            <p:nvSpPr>
              <p:cNvPr id="1520" name="Google Shape;1520;p58"/>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8"/>
            <p:cNvGrpSpPr/>
            <p:nvPr/>
          </p:nvGrpSpPr>
          <p:grpSpPr>
            <a:xfrm rot="-3015264">
              <a:off x="754557" y="633725"/>
              <a:ext cx="87449" cy="248010"/>
              <a:chOff x="1825350" y="-685725"/>
              <a:chExt cx="102125" cy="361075"/>
            </a:xfrm>
          </p:grpSpPr>
          <p:sp>
            <p:nvSpPr>
              <p:cNvPr id="1526" name="Google Shape;1526;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156;p30">
            <a:extLst>
              <a:ext uri="{FF2B5EF4-FFF2-40B4-BE49-F238E27FC236}">
                <a16:creationId xmlns:a16="http://schemas.microsoft.com/office/drawing/2014/main" id="{837C50FD-3136-4FE5-A4E2-F73289EF34E5}"/>
              </a:ext>
            </a:extLst>
          </p:cNvPr>
          <p:cNvSpPr/>
          <p:nvPr/>
        </p:nvSpPr>
        <p:spPr>
          <a:xfrm>
            <a:off x="1267750" y="1038981"/>
            <a:ext cx="3194284"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endParaRPr sz="2600" b="0" i="0" u="none" strike="noStrike" cap="none" dirty="0">
              <a:solidFill>
                <a:srgbClr val="002060"/>
              </a:solidFill>
              <a:latin typeface="Arial"/>
              <a:ea typeface="Arial"/>
              <a:cs typeface="Arial"/>
              <a:sym typeface="Arial"/>
            </a:endParaRPr>
          </a:p>
        </p:txBody>
      </p:sp>
      <p:pic>
        <p:nvPicPr>
          <p:cNvPr id="2" name="Picture 1">
            <a:extLst>
              <a:ext uri="{FF2B5EF4-FFF2-40B4-BE49-F238E27FC236}">
                <a16:creationId xmlns:a16="http://schemas.microsoft.com/office/drawing/2014/main" id="{946A4F7D-6DE9-4AC1-BC24-657D3A21A6C8}"/>
              </a:ext>
            </a:extLst>
          </p:cNvPr>
          <p:cNvPicPr>
            <a:picLocks noChangeAspect="1"/>
          </p:cNvPicPr>
          <p:nvPr/>
        </p:nvPicPr>
        <p:blipFill rotWithShape="1">
          <a:blip r:embed="rId3"/>
          <a:srcRect t="57771" r="73640"/>
          <a:stretch/>
        </p:blipFill>
        <p:spPr>
          <a:xfrm>
            <a:off x="6470929" y="3031145"/>
            <a:ext cx="1728328" cy="1624224"/>
          </a:xfrm>
          <a:prstGeom prst="rect">
            <a:avLst/>
          </a:prstGeom>
          <a:ln>
            <a:noFill/>
          </a:ln>
          <a:effectLst>
            <a:softEdge rad="112500"/>
          </a:effectLst>
        </p:spPr>
      </p:pic>
      <p:pic>
        <p:nvPicPr>
          <p:cNvPr id="3" name="Picture 2">
            <a:extLst>
              <a:ext uri="{FF2B5EF4-FFF2-40B4-BE49-F238E27FC236}">
                <a16:creationId xmlns:a16="http://schemas.microsoft.com/office/drawing/2014/main" id="{2F5403B5-9286-4304-9B29-4994FE5AD97D}"/>
              </a:ext>
            </a:extLst>
          </p:cNvPr>
          <p:cNvPicPr>
            <a:picLocks noChangeAspect="1"/>
          </p:cNvPicPr>
          <p:nvPr/>
        </p:nvPicPr>
        <p:blipFill rotWithShape="1">
          <a:blip r:embed="rId3"/>
          <a:srcRect l="37571" t="55044" r="42834" b="7704"/>
          <a:stretch/>
        </p:blipFill>
        <p:spPr>
          <a:xfrm>
            <a:off x="288650" y="1227600"/>
            <a:ext cx="1791819" cy="191607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ifference Between Psychosis and Neurosis | Etiology, Signs amd Symptoms,  etc.">
            <a:extLst>
              <a:ext uri="{FF2B5EF4-FFF2-40B4-BE49-F238E27FC236}">
                <a16:creationId xmlns:a16="http://schemas.microsoft.com/office/drawing/2014/main" id="{F2B8D030-8B5B-42DF-92BC-0D0586FC54E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Difference Between Psychosis and Neurosis - infographic">
            <a:extLst>
              <a:ext uri="{FF2B5EF4-FFF2-40B4-BE49-F238E27FC236}">
                <a16:creationId xmlns:a16="http://schemas.microsoft.com/office/drawing/2014/main" id="{725D308C-0D2D-87D1-A6A2-52370D80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856" y="-41683"/>
            <a:ext cx="3693175" cy="51230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1100;p53">
            <a:extLst>
              <a:ext uri="{FF2B5EF4-FFF2-40B4-BE49-F238E27FC236}">
                <a16:creationId xmlns:a16="http://schemas.microsoft.com/office/drawing/2014/main" id="{B653EA62-E0A7-484D-107F-1B46F5D8ABF0}"/>
              </a:ext>
            </a:extLst>
          </p:cNvPr>
          <p:cNvGrpSpPr/>
          <p:nvPr/>
        </p:nvGrpSpPr>
        <p:grpSpPr>
          <a:xfrm>
            <a:off x="-367917" y="4080875"/>
            <a:ext cx="1478090" cy="1672914"/>
            <a:chOff x="799588" y="354190"/>
            <a:chExt cx="678502" cy="806519"/>
          </a:xfrm>
        </p:grpSpPr>
        <p:sp>
          <p:nvSpPr>
            <p:cNvPr id="9" name="Google Shape;1101;p53">
              <a:extLst>
                <a:ext uri="{FF2B5EF4-FFF2-40B4-BE49-F238E27FC236}">
                  <a16:creationId xmlns:a16="http://schemas.microsoft.com/office/drawing/2014/main" id="{5BA19B1C-0B69-001A-3A2D-1DDF2A999C43}"/>
                </a:ext>
              </a:extLst>
            </p:cNvPr>
            <p:cNvSpPr/>
            <p:nvPr/>
          </p:nvSpPr>
          <p:spPr>
            <a:xfrm>
              <a:off x="838703" y="583422"/>
              <a:ext cx="142613" cy="13539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02;p53">
              <a:extLst>
                <a:ext uri="{FF2B5EF4-FFF2-40B4-BE49-F238E27FC236}">
                  <a16:creationId xmlns:a16="http://schemas.microsoft.com/office/drawing/2014/main" id="{2368C0D7-760C-BA24-1077-8C3AE9CEDCE4}"/>
                </a:ext>
              </a:extLst>
            </p:cNvPr>
            <p:cNvGrpSpPr/>
            <p:nvPr/>
          </p:nvGrpSpPr>
          <p:grpSpPr>
            <a:xfrm>
              <a:off x="1159205" y="453965"/>
              <a:ext cx="305683" cy="264869"/>
              <a:chOff x="3360325" y="-1226900"/>
              <a:chExt cx="352575" cy="305500"/>
            </a:xfrm>
          </p:grpSpPr>
          <p:sp>
            <p:nvSpPr>
              <p:cNvPr id="31" name="Google Shape;1103;p53">
                <a:extLst>
                  <a:ext uri="{FF2B5EF4-FFF2-40B4-BE49-F238E27FC236}">
                    <a16:creationId xmlns:a16="http://schemas.microsoft.com/office/drawing/2014/main" id="{76379EA8-0D6F-6560-D513-9B4B8BF19C21}"/>
                  </a:ext>
                </a:extLst>
              </p:cNvPr>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104;p53">
                <a:extLst>
                  <a:ext uri="{FF2B5EF4-FFF2-40B4-BE49-F238E27FC236}">
                    <a16:creationId xmlns:a16="http://schemas.microsoft.com/office/drawing/2014/main" id="{988D9F19-4FE7-E22D-514F-DCF0EA05D4FB}"/>
                  </a:ext>
                </a:extLst>
              </p:cNvPr>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105;p53">
                <a:extLst>
                  <a:ext uri="{FF2B5EF4-FFF2-40B4-BE49-F238E27FC236}">
                    <a16:creationId xmlns:a16="http://schemas.microsoft.com/office/drawing/2014/main" id="{14EF255C-6233-E75C-1242-ECB7236A722B}"/>
                  </a:ext>
                </a:extLst>
              </p:cNvPr>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106;p53">
                <a:extLst>
                  <a:ext uri="{FF2B5EF4-FFF2-40B4-BE49-F238E27FC236}">
                    <a16:creationId xmlns:a16="http://schemas.microsoft.com/office/drawing/2014/main" id="{B63090B9-A088-6F09-C7A5-D882D5499CDA}"/>
                  </a:ext>
                </a:extLst>
              </p:cNvPr>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107;p53">
                <a:extLst>
                  <a:ext uri="{FF2B5EF4-FFF2-40B4-BE49-F238E27FC236}">
                    <a16:creationId xmlns:a16="http://schemas.microsoft.com/office/drawing/2014/main" id="{FC2CD3E6-DBD2-57D1-8F04-883E5B0441FC}"/>
                  </a:ext>
                </a:extLst>
              </p:cNvPr>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08;p53">
              <a:extLst>
                <a:ext uri="{FF2B5EF4-FFF2-40B4-BE49-F238E27FC236}">
                  <a16:creationId xmlns:a16="http://schemas.microsoft.com/office/drawing/2014/main" id="{F6307149-DBA9-27AF-F27E-3B95046BA243}"/>
                </a:ext>
              </a:extLst>
            </p:cNvPr>
            <p:cNvGrpSpPr/>
            <p:nvPr/>
          </p:nvGrpSpPr>
          <p:grpSpPr>
            <a:xfrm rot="1445974">
              <a:off x="850845" y="801848"/>
              <a:ext cx="290798" cy="313138"/>
              <a:chOff x="5937634" y="3212099"/>
              <a:chExt cx="281975" cy="303637"/>
            </a:xfrm>
          </p:grpSpPr>
          <p:sp>
            <p:nvSpPr>
              <p:cNvPr id="19" name="Google Shape;1109;p53">
                <a:extLst>
                  <a:ext uri="{FF2B5EF4-FFF2-40B4-BE49-F238E27FC236}">
                    <a16:creationId xmlns:a16="http://schemas.microsoft.com/office/drawing/2014/main" id="{825DCBEB-831F-97F1-B605-F1BE53EDF249}"/>
                  </a:ext>
                </a:extLst>
              </p:cNvPr>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53">
                <a:extLst>
                  <a:ext uri="{FF2B5EF4-FFF2-40B4-BE49-F238E27FC236}">
                    <a16:creationId xmlns:a16="http://schemas.microsoft.com/office/drawing/2014/main" id="{0AD72120-0825-8F35-FD09-3D9B74E04801}"/>
                  </a:ext>
                </a:extLst>
              </p:cNvPr>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53">
                <a:extLst>
                  <a:ext uri="{FF2B5EF4-FFF2-40B4-BE49-F238E27FC236}">
                    <a16:creationId xmlns:a16="http://schemas.microsoft.com/office/drawing/2014/main" id="{0B7E4DD3-271A-4AAC-6D47-B7389F1EA764}"/>
                  </a:ext>
                </a:extLst>
              </p:cNvPr>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53">
                <a:extLst>
                  <a:ext uri="{FF2B5EF4-FFF2-40B4-BE49-F238E27FC236}">
                    <a16:creationId xmlns:a16="http://schemas.microsoft.com/office/drawing/2014/main" id="{7166F743-750A-3F8D-0987-1101212606A1}"/>
                  </a:ext>
                </a:extLst>
              </p:cNvPr>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53">
                <a:extLst>
                  <a:ext uri="{FF2B5EF4-FFF2-40B4-BE49-F238E27FC236}">
                    <a16:creationId xmlns:a16="http://schemas.microsoft.com/office/drawing/2014/main" id="{0414C930-60BC-AB0F-9C49-80F990F4310E}"/>
                  </a:ext>
                </a:extLst>
              </p:cNvPr>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53">
                <a:extLst>
                  <a:ext uri="{FF2B5EF4-FFF2-40B4-BE49-F238E27FC236}">
                    <a16:creationId xmlns:a16="http://schemas.microsoft.com/office/drawing/2014/main" id="{0E1E35A8-BFA8-91B5-02EB-B4E6F66BE377}"/>
                  </a:ext>
                </a:extLst>
              </p:cNvPr>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5;p53">
                <a:extLst>
                  <a:ext uri="{FF2B5EF4-FFF2-40B4-BE49-F238E27FC236}">
                    <a16:creationId xmlns:a16="http://schemas.microsoft.com/office/drawing/2014/main" id="{F6D2F796-4D2B-A288-4FE3-4851D32ECCE4}"/>
                  </a:ext>
                </a:extLst>
              </p:cNvPr>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6;p53">
                <a:extLst>
                  <a:ext uri="{FF2B5EF4-FFF2-40B4-BE49-F238E27FC236}">
                    <a16:creationId xmlns:a16="http://schemas.microsoft.com/office/drawing/2014/main" id="{E466F330-351D-403E-6A12-1085FB5DA829}"/>
                  </a:ext>
                </a:extLst>
              </p:cNvPr>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7;p53">
                <a:extLst>
                  <a:ext uri="{FF2B5EF4-FFF2-40B4-BE49-F238E27FC236}">
                    <a16:creationId xmlns:a16="http://schemas.microsoft.com/office/drawing/2014/main" id="{96CFE108-501C-41DA-68B1-117ACE50B462}"/>
                  </a:ext>
                </a:extLst>
              </p:cNvPr>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8;p53">
                <a:extLst>
                  <a:ext uri="{FF2B5EF4-FFF2-40B4-BE49-F238E27FC236}">
                    <a16:creationId xmlns:a16="http://schemas.microsoft.com/office/drawing/2014/main" id="{EAB3A86A-5F36-555B-0E51-B6138CB67C09}"/>
                  </a:ext>
                </a:extLst>
              </p:cNvPr>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9;p53">
                <a:extLst>
                  <a:ext uri="{FF2B5EF4-FFF2-40B4-BE49-F238E27FC236}">
                    <a16:creationId xmlns:a16="http://schemas.microsoft.com/office/drawing/2014/main" id="{6FFF5393-BFF2-A777-F247-ABB2AF30CFBD}"/>
                  </a:ext>
                </a:extLst>
              </p:cNvPr>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0;p53">
                <a:extLst>
                  <a:ext uri="{FF2B5EF4-FFF2-40B4-BE49-F238E27FC236}">
                    <a16:creationId xmlns:a16="http://schemas.microsoft.com/office/drawing/2014/main" id="{657BB652-5FC7-2602-4248-C27FD5CE5B94}"/>
                  </a:ext>
                </a:extLst>
              </p:cNvPr>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21;p53">
              <a:extLst>
                <a:ext uri="{FF2B5EF4-FFF2-40B4-BE49-F238E27FC236}">
                  <a16:creationId xmlns:a16="http://schemas.microsoft.com/office/drawing/2014/main" id="{02DB80D4-E01C-2C02-CF20-326D56B18181}"/>
                </a:ext>
              </a:extLst>
            </p:cNvPr>
            <p:cNvGrpSpPr/>
            <p:nvPr/>
          </p:nvGrpSpPr>
          <p:grpSpPr>
            <a:xfrm rot="3151490">
              <a:off x="1230159" y="779991"/>
              <a:ext cx="210681" cy="197827"/>
              <a:chOff x="1833125" y="-1256125"/>
              <a:chExt cx="283150" cy="265875"/>
            </a:xfrm>
          </p:grpSpPr>
          <p:sp>
            <p:nvSpPr>
              <p:cNvPr id="16" name="Google Shape;1122;p53">
                <a:extLst>
                  <a:ext uri="{FF2B5EF4-FFF2-40B4-BE49-F238E27FC236}">
                    <a16:creationId xmlns:a16="http://schemas.microsoft.com/office/drawing/2014/main" id="{B051E5B8-9012-57A8-4077-EB528263FAF9}"/>
                  </a:ext>
                </a:extLst>
              </p:cNvPr>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3;p53">
                <a:extLst>
                  <a:ext uri="{FF2B5EF4-FFF2-40B4-BE49-F238E27FC236}">
                    <a16:creationId xmlns:a16="http://schemas.microsoft.com/office/drawing/2014/main" id="{60BCF049-84A8-22A1-904D-2C5A20C962D9}"/>
                  </a:ext>
                </a:extLst>
              </p:cNvPr>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4;p53">
                <a:extLst>
                  <a:ext uri="{FF2B5EF4-FFF2-40B4-BE49-F238E27FC236}">
                    <a16:creationId xmlns:a16="http://schemas.microsoft.com/office/drawing/2014/main" id="{ACBE74AC-79C9-297F-8D39-4E87BB30C82E}"/>
                  </a:ext>
                </a:extLst>
              </p:cNvPr>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125;p53">
              <a:extLst>
                <a:ext uri="{FF2B5EF4-FFF2-40B4-BE49-F238E27FC236}">
                  <a16:creationId xmlns:a16="http://schemas.microsoft.com/office/drawing/2014/main" id="{1BB1E2A3-7357-2375-10FC-359FAD7393B6}"/>
                </a:ext>
              </a:extLst>
            </p:cNvPr>
            <p:cNvGrpSpPr/>
            <p:nvPr/>
          </p:nvGrpSpPr>
          <p:grpSpPr>
            <a:xfrm rot="-1566173">
              <a:off x="951944" y="384563"/>
              <a:ext cx="185919" cy="206427"/>
              <a:chOff x="5071176" y="2522737"/>
              <a:chExt cx="356745" cy="396095"/>
            </a:xfrm>
          </p:grpSpPr>
          <p:sp>
            <p:nvSpPr>
              <p:cNvPr id="14" name="Google Shape;1126;p53">
                <a:extLst>
                  <a:ext uri="{FF2B5EF4-FFF2-40B4-BE49-F238E27FC236}">
                    <a16:creationId xmlns:a16="http://schemas.microsoft.com/office/drawing/2014/main" id="{B4DA37FE-80F9-B381-5972-CEB9A11CFFE1}"/>
                  </a:ext>
                </a:extLst>
              </p:cNvPr>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7;p53">
                <a:extLst>
                  <a:ext uri="{FF2B5EF4-FFF2-40B4-BE49-F238E27FC236}">
                    <a16:creationId xmlns:a16="http://schemas.microsoft.com/office/drawing/2014/main" id="{C0353E96-7A80-9F4D-D5FB-19B162800BDA}"/>
                  </a:ext>
                </a:extLst>
              </p:cNvPr>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1100;p53">
            <a:extLst>
              <a:ext uri="{FF2B5EF4-FFF2-40B4-BE49-F238E27FC236}">
                <a16:creationId xmlns:a16="http://schemas.microsoft.com/office/drawing/2014/main" id="{D9ED6461-F4DE-03AC-7856-9578328A3887}"/>
              </a:ext>
            </a:extLst>
          </p:cNvPr>
          <p:cNvGrpSpPr/>
          <p:nvPr/>
        </p:nvGrpSpPr>
        <p:grpSpPr>
          <a:xfrm>
            <a:off x="8207566" y="0"/>
            <a:ext cx="936434" cy="1090670"/>
            <a:chOff x="799588" y="354190"/>
            <a:chExt cx="678502" cy="806519"/>
          </a:xfrm>
        </p:grpSpPr>
        <p:sp>
          <p:nvSpPr>
            <p:cNvPr id="2055" name="Google Shape;1101;p53">
              <a:extLst>
                <a:ext uri="{FF2B5EF4-FFF2-40B4-BE49-F238E27FC236}">
                  <a16:creationId xmlns:a16="http://schemas.microsoft.com/office/drawing/2014/main" id="{BD8496A6-7B6A-E187-B27E-FD113CB3CBFB}"/>
                </a:ext>
              </a:extLst>
            </p:cNvPr>
            <p:cNvSpPr/>
            <p:nvPr/>
          </p:nvSpPr>
          <p:spPr>
            <a:xfrm>
              <a:off x="838703" y="583422"/>
              <a:ext cx="142613" cy="13539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1102;p53">
              <a:extLst>
                <a:ext uri="{FF2B5EF4-FFF2-40B4-BE49-F238E27FC236}">
                  <a16:creationId xmlns:a16="http://schemas.microsoft.com/office/drawing/2014/main" id="{BF26F4D1-4102-21C4-B0A0-71E1D5B72484}"/>
                </a:ext>
              </a:extLst>
            </p:cNvPr>
            <p:cNvGrpSpPr/>
            <p:nvPr/>
          </p:nvGrpSpPr>
          <p:grpSpPr>
            <a:xfrm>
              <a:off x="1159205" y="453965"/>
              <a:ext cx="305683" cy="264869"/>
              <a:chOff x="3360325" y="-1226900"/>
              <a:chExt cx="352575" cy="305500"/>
            </a:xfrm>
          </p:grpSpPr>
          <p:sp>
            <p:nvSpPr>
              <p:cNvPr id="2077" name="Google Shape;1103;p53">
                <a:extLst>
                  <a:ext uri="{FF2B5EF4-FFF2-40B4-BE49-F238E27FC236}">
                    <a16:creationId xmlns:a16="http://schemas.microsoft.com/office/drawing/2014/main" id="{F41A5AF2-92FF-BDBB-4D57-AA7D6B11A1D2}"/>
                  </a:ext>
                </a:extLst>
              </p:cNvPr>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104;p53">
                <a:extLst>
                  <a:ext uri="{FF2B5EF4-FFF2-40B4-BE49-F238E27FC236}">
                    <a16:creationId xmlns:a16="http://schemas.microsoft.com/office/drawing/2014/main" id="{5B084C78-1318-41D1-4AA4-4903055F49F1}"/>
                  </a:ext>
                </a:extLst>
              </p:cNvPr>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105;p53">
                <a:extLst>
                  <a:ext uri="{FF2B5EF4-FFF2-40B4-BE49-F238E27FC236}">
                    <a16:creationId xmlns:a16="http://schemas.microsoft.com/office/drawing/2014/main" id="{E781E124-CAE4-D365-0857-24A8A06A5041}"/>
                  </a:ext>
                </a:extLst>
              </p:cNvPr>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106;p53">
                <a:extLst>
                  <a:ext uri="{FF2B5EF4-FFF2-40B4-BE49-F238E27FC236}">
                    <a16:creationId xmlns:a16="http://schemas.microsoft.com/office/drawing/2014/main" id="{A284B10B-FD64-667E-8684-0701BF046BFD}"/>
                  </a:ext>
                </a:extLst>
              </p:cNvPr>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107;p53">
                <a:extLst>
                  <a:ext uri="{FF2B5EF4-FFF2-40B4-BE49-F238E27FC236}">
                    <a16:creationId xmlns:a16="http://schemas.microsoft.com/office/drawing/2014/main" id="{2BEB47C3-50B1-46AC-F805-B097B73F33A3}"/>
                  </a:ext>
                </a:extLst>
              </p:cNvPr>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1108;p53">
              <a:extLst>
                <a:ext uri="{FF2B5EF4-FFF2-40B4-BE49-F238E27FC236}">
                  <a16:creationId xmlns:a16="http://schemas.microsoft.com/office/drawing/2014/main" id="{BEDDA20A-C02C-AA8E-8A98-EF7C0B360711}"/>
                </a:ext>
              </a:extLst>
            </p:cNvPr>
            <p:cNvGrpSpPr/>
            <p:nvPr/>
          </p:nvGrpSpPr>
          <p:grpSpPr>
            <a:xfrm rot="1445974">
              <a:off x="850845" y="801848"/>
              <a:ext cx="290798" cy="313138"/>
              <a:chOff x="5937634" y="3212099"/>
              <a:chExt cx="281975" cy="303637"/>
            </a:xfrm>
          </p:grpSpPr>
          <p:sp>
            <p:nvSpPr>
              <p:cNvPr id="2065" name="Google Shape;1109;p53">
                <a:extLst>
                  <a:ext uri="{FF2B5EF4-FFF2-40B4-BE49-F238E27FC236}">
                    <a16:creationId xmlns:a16="http://schemas.microsoft.com/office/drawing/2014/main" id="{7439BE7F-9E67-ACBB-BBB9-7B93C2FCF506}"/>
                  </a:ext>
                </a:extLst>
              </p:cNvPr>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110;p53">
                <a:extLst>
                  <a:ext uri="{FF2B5EF4-FFF2-40B4-BE49-F238E27FC236}">
                    <a16:creationId xmlns:a16="http://schemas.microsoft.com/office/drawing/2014/main" id="{B75CAC67-128E-EC71-0C7C-68D8665169E7}"/>
                  </a:ext>
                </a:extLst>
              </p:cNvPr>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111;p53">
                <a:extLst>
                  <a:ext uri="{FF2B5EF4-FFF2-40B4-BE49-F238E27FC236}">
                    <a16:creationId xmlns:a16="http://schemas.microsoft.com/office/drawing/2014/main" id="{94E99C72-5A59-B038-C172-D085D3D5EA5B}"/>
                  </a:ext>
                </a:extLst>
              </p:cNvPr>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112;p53">
                <a:extLst>
                  <a:ext uri="{FF2B5EF4-FFF2-40B4-BE49-F238E27FC236}">
                    <a16:creationId xmlns:a16="http://schemas.microsoft.com/office/drawing/2014/main" id="{A01F566B-38A7-028E-B5B5-3BDB8C8C9EB2}"/>
                  </a:ext>
                </a:extLst>
              </p:cNvPr>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113;p53">
                <a:extLst>
                  <a:ext uri="{FF2B5EF4-FFF2-40B4-BE49-F238E27FC236}">
                    <a16:creationId xmlns:a16="http://schemas.microsoft.com/office/drawing/2014/main" id="{2D7241F1-E58B-9C41-A03E-7E2A973811FA}"/>
                  </a:ext>
                </a:extLst>
              </p:cNvPr>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114;p53">
                <a:extLst>
                  <a:ext uri="{FF2B5EF4-FFF2-40B4-BE49-F238E27FC236}">
                    <a16:creationId xmlns:a16="http://schemas.microsoft.com/office/drawing/2014/main" id="{F3CCC1D2-7273-67B9-8FFC-E04F78CC5A61}"/>
                  </a:ext>
                </a:extLst>
              </p:cNvPr>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115;p53">
                <a:extLst>
                  <a:ext uri="{FF2B5EF4-FFF2-40B4-BE49-F238E27FC236}">
                    <a16:creationId xmlns:a16="http://schemas.microsoft.com/office/drawing/2014/main" id="{30E51200-8AF9-156E-BD25-5BDB91C6B197}"/>
                  </a:ext>
                </a:extLst>
              </p:cNvPr>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116;p53">
                <a:extLst>
                  <a:ext uri="{FF2B5EF4-FFF2-40B4-BE49-F238E27FC236}">
                    <a16:creationId xmlns:a16="http://schemas.microsoft.com/office/drawing/2014/main" id="{1BFB0825-BA58-D1CC-FF8C-7780491559A2}"/>
                  </a:ext>
                </a:extLst>
              </p:cNvPr>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117;p53">
                <a:extLst>
                  <a:ext uri="{FF2B5EF4-FFF2-40B4-BE49-F238E27FC236}">
                    <a16:creationId xmlns:a16="http://schemas.microsoft.com/office/drawing/2014/main" id="{A2A36A28-D09B-59FD-F416-E1B7D45B5039}"/>
                  </a:ext>
                </a:extLst>
              </p:cNvPr>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118;p53">
                <a:extLst>
                  <a:ext uri="{FF2B5EF4-FFF2-40B4-BE49-F238E27FC236}">
                    <a16:creationId xmlns:a16="http://schemas.microsoft.com/office/drawing/2014/main" id="{4750872D-0A51-E8EC-C116-CFC7F96B5662}"/>
                  </a:ext>
                </a:extLst>
              </p:cNvPr>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119;p53">
                <a:extLst>
                  <a:ext uri="{FF2B5EF4-FFF2-40B4-BE49-F238E27FC236}">
                    <a16:creationId xmlns:a16="http://schemas.microsoft.com/office/drawing/2014/main" id="{C4EDC935-01FC-9253-BB48-7AEF932EE555}"/>
                  </a:ext>
                </a:extLst>
              </p:cNvPr>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120;p53">
                <a:extLst>
                  <a:ext uri="{FF2B5EF4-FFF2-40B4-BE49-F238E27FC236}">
                    <a16:creationId xmlns:a16="http://schemas.microsoft.com/office/drawing/2014/main" id="{FE5794B5-107C-0F61-847D-E155629331DA}"/>
                  </a:ext>
                </a:extLst>
              </p:cNvPr>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1121;p53">
              <a:extLst>
                <a:ext uri="{FF2B5EF4-FFF2-40B4-BE49-F238E27FC236}">
                  <a16:creationId xmlns:a16="http://schemas.microsoft.com/office/drawing/2014/main" id="{3FC6596D-BFCA-0421-928D-E16B45DC6EC7}"/>
                </a:ext>
              </a:extLst>
            </p:cNvPr>
            <p:cNvGrpSpPr/>
            <p:nvPr/>
          </p:nvGrpSpPr>
          <p:grpSpPr>
            <a:xfrm rot="3151490">
              <a:off x="1230159" y="779991"/>
              <a:ext cx="210681" cy="197827"/>
              <a:chOff x="1833125" y="-1256125"/>
              <a:chExt cx="283150" cy="265875"/>
            </a:xfrm>
          </p:grpSpPr>
          <p:sp>
            <p:nvSpPr>
              <p:cNvPr id="2062" name="Google Shape;1122;p53">
                <a:extLst>
                  <a:ext uri="{FF2B5EF4-FFF2-40B4-BE49-F238E27FC236}">
                    <a16:creationId xmlns:a16="http://schemas.microsoft.com/office/drawing/2014/main" id="{ED96720F-6DBC-C0EF-6351-48DFF0558D5F}"/>
                  </a:ext>
                </a:extLst>
              </p:cNvPr>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123;p53">
                <a:extLst>
                  <a:ext uri="{FF2B5EF4-FFF2-40B4-BE49-F238E27FC236}">
                    <a16:creationId xmlns:a16="http://schemas.microsoft.com/office/drawing/2014/main" id="{10E5A216-3FFA-6685-0D5C-4130298BE77F}"/>
                  </a:ext>
                </a:extLst>
              </p:cNvPr>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124;p53">
                <a:extLst>
                  <a:ext uri="{FF2B5EF4-FFF2-40B4-BE49-F238E27FC236}">
                    <a16:creationId xmlns:a16="http://schemas.microsoft.com/office/drawing/2014/main" id="{71678DDD-6B88-5EEF-36E3-B77223EE91A5}"/>
                  </a:ext>
                </a:extLst>
              </p:cNvPr>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1125;p53">
              <a:extLst>
                <a:ext uri="{FF2B5EF4-FFF2-40B4-BE49-F238E27FC236}">
                  <a16:creationId xmlns:a16="http://schemas.microsoft.com/office/drawing/2014/main" id="{83B8445E-56E6-B6C4-BC39-D90DCFA77DFE}"/>
                </a:ext>
              </a:extLst>
            </p:cNvPr>
            <p:cNvGrpSpPr/>
            <p:nvPr/>
          </p:nvGrpSpPr>
          <p:grpSpPr>
            <a:xfrm rot="-1566173">
              <a:off x="951944" y="384563"/>
              <a:ext cx="185919" cy="206427"/>
              <a:chOff x="5071176" y="2522737"/>
              <a:chExt cx="356745" cy="396095"/>
            </a:xfrm>
          </p:grpSpPr>
          <p:sp>
            <p:nvSpPr>
              <p:cNvPr id="2060" name="Google Shape;1126;p53">
                <a:extLst>
                  <a:ext uri="{FF2B5EF4-FFF2-40B4-BE49-F238E27FC236}">
                    <a16:creationId xmlns:a16="http://schemas.microsoft.com/office/drawing/2014/main" id="{83D7B4DD-9AFB-83E2-A050-D65D05C9D937}"/>
                  </a:ext>
                </a:extLst>
              </p:cNvPr>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127;p53">
                <a:extLst>
                  <a:ext uri="{FF2B5EF4-FFF2-40B4-BE49-F238E27FC236}">
                    <a16:creationId xmlns:a16="http://schemas.microsoft.com/office/drawing/2014/main" id="{C785C439-A8FE-11DB-0AA8-6BEAC8366912}"/>
                  </a:ext>
                </a:extLst>
              </p:cNvPr>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6679626" y="1386101"/>
            <a:ext cx="2043137" cy="3323987"/>
          </a:xfrm>
          <a:prstGeom prst="rect">
            <a:avLst/>
          </a:prstGeom>
        </p:spPr>
        <p:txBody>
          <a:bodyPr wrap="square">
            <a:spAutoFit/>
          </a:bodyPr>
          <a:lstStyle/>
          <a:p>
            <a:r>
              <a:rPr lang="en-US" dirty="0" smtClean="0"/>
              <a:t>Neurotic disorder</a:t>
            </a:r>
          </a:p>
          <a:p>
            <a:endParaRPr lang="en-US" dirty="0" smtClean="0"/>
          </a:p>
          <a:p>
            <a:pPr marL="285750" indent="-285750">
              <a:buFont typeface="Arial" panose="020B0604020202020204" pitchFamily="34" charset="0"/>
              <a:buChar char="•"/>
            </a:pPr>
            <a:r>
              <a:rPr lang="en-US" dirty="0" smtClean="0"/>
              <a:t>Generalized </a:t>
            </a:r>
            <a:r>
              <a:rPr lang="en-US" dirty="0"/>
              <a:t>anxiety disorder.</a:t>
            </a:r>
          </a:p>
          <a:p>
            <a:pPr marL="285750" indent="-285750">
              <a:buFont typeface="Arial" panose="020B0604020202020204" pitchFamily="34" charset="0"/>
              <a:buChar char="•"/>
            </a:pPr>
            <a:r>
              <a:rPr lang="en-US" dirty="0"/>
              <a:t>Depression.</a:t>
            </a:r>
          </a:p>
          <a:p>
            <a:pPr marL="285750" indent="-285750">
              <a:buFont typeface="Arial" panose="020B0604020202020204" pitchFamily="34" charset="0"/>
              <a:buChar char="•"/>
            </a:pPr>
            <a:r>
              <a:rPr lang="en-US" dirty="0"/>
              <a:t>Obsessive-compulsive disorder.</a:t>
            </a:r>
          </a:p>
          <a:p>
            <a:pPr marL="285750" indent="-285750">
              <a:buFont typeface="Arial" panose="020B0604020202020204" pitchFamily="34" charset="0"/>
              <a:buChar char="•"/>
            </a:pPr>
            <a:r>
              <a:rPr lang="en-US" dirty="0"/>
              <a:t>Social phobia.</a:t>
            </a:r>
          </a:p>
          <a:p>
            <a:pPr marL="285750" indent="-285750">
              <a:buFont typeface="Arial" panose="020B0604020202020204" pitchFamily="34" charset="0"/>
              <a:buChar char="•"/>
            </a:pPr>
            <a:r>
              <a:rPr lang="en-US" dirty="0"/>
              <a:t>Posttraumatic stress disorder.</a:t>
            </a:r>
          </a:p>
          <a:p>
            <a:pPr marL="285750" indent="-285750">
              <a:buFont typeface="Arial" panose="020B0604020202020204" pitchFamily="34" charset="0"/>
              <a:buChar char="•"/>
            </a:pPr>
            <a:r>
              <a:rPr lang="en-US" dirty="0"/>
              <a:t>Panic disorder.</a:t>
            </a:r>
          </a:p>
          <a:p>
            <a:pPr marL="285750" indent="-285750">
              <a:buFont typeface="Arial" panose="020B0604020202020204" pitchFamily="34" charset="0"/>
              <a:buChar char="•"/>
            </a:pPr>
            <a:r>
              <a:rPr lang="en-US" dirty="0"/>
              <a:t>Antisocial personality disorder.</a:t>
            </a:r>
          </a:p>
        </p:txBody>
      </p:sp>
      <p:sp>
        <p:nvSpPr>
          <p:cNvPr id="3" name="Rectangle 2"/>
          <p:cNvSpPr/>
          <p:nvPr/>
        </p:nvSpPr>
        <p:spPr>
          <a:xfrm>
            <a:off x="322371" y="697501"/>
            <a:ext cx="2093157" cy="1815882"/>
          </a:xfrm>
          <a:prstGeom prst="rect">
            <a:avLst/>
          </a:prstGeom>
        </p:spPr>
        <p:txBody>
          <a:bodyPr wrap="square">
            <a:spAutoFit/>
          </a:bodyPr>
          <a:lstStyle/>
          <a:p>
            <a:r>
              <a:rPr lang="en-US" dirty="0" smtClean="0"/>
              <a:t>Psychotic Disorders</a:t>
            </a:r>
          </a:p>
          <a:p>
            <a:endParaRPr lang="en-US" dirty="0" smtClean="0"/>
          </a:p>
          <a:p>
            <a:pPr marL="285750" indent="-285750">
              <a:buFont typeface="Arial" panose="020B0604020202020204" pitchFamily="34" charset="0"/>
              <a:buChar char="•"/>
            </a:pPr>
            <a:r>
              <a:rPr lang="en-US" dirty="0" smtClean="0"/>
              <a:t>schizophrenia </a:t>
            </a:r>
          </a:p>
          <a:p>
            <a:pPr marL="285750" indent="-285750">
              <a:buFont typeface="Arial" panose="020B0604020202020204" pitchFamily="34" charset="0"/>
              <a:buChar char="•"/>
            </a:pPr>
            <a:r>
              <a:rPr lang="en-US" dirty="0" smtClean="0"/>
              <a:t>brief </a:t>
            </a:r>
            <a:r>
              <a:rPr lang="en-US" dirty="0"/>
              <a:t>psychotic </a:t>
            </a:r>
            <a:r>
              <a:rPr lang="en-US" dirty="0" smtClean="0"/>
              <a:t>disorder </a:t>
            </a:r>
          </a:p>
          <a:p>
            <a:pPr marL="285750" indent="-285750">
              <a:buFont typeface="Arial" panose="020B0604020202020204" pitchFamily="34" charset="0"/>
              <a:buChar char="•"/>
            </a:pPr>
            <a:r>
              <a:rPr lang="en-US" dirty="0" smtClean="0"/>
              <a:t>delusional disorder</a:t>
            </a:r>
          </a:p>
          <a:p>
            <a:pPr marL="285750" indent="-285750">
              <a:buFont typeface="Arial" panose="020B0604020202020204" pitchFamily="34" charset="0"/>
              <a:buChar char="•"/>
            </a:pPr>
            <a:r>
              <a:rPr lang="en-US" dirty="0"/>
              <a:t>substance-induced psychotic disorder</a:t>
            </a:r>
          </a:p>
        </p:txBody>
      </p:sp>
    </p:spTree>
    <p:extLst>
      <p:ext uri="{BB962C8B-B14F-4D97-AF65-F5344CB8AC3E}">
        <p14:creationId xmlns:p14="http://schemas.microsoft.com/office/powerpoint/2010/main" val="3343461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7"/>
        <p:cNvGrpSpPr/>
        <p:nvPr/>
      </p:nvGrpSpPr>
      <p:grpSpPr>
        <a:xfrm>
          <a:off x="0" y="0"/>
          <a:ext cx="0" cy="0"/>
          <a:chOff x="0" y="0"/>
          <a:chExt cx="0" cy="0"/>
        </a:xfrm>
      </p:grpSpPr>
      <p:sp>
        <p:nvSpPr>
          <p:cNvPr id="1098" name="Google Shape;1098;p53"/>
          <p:cNvSpPr/>
          <p:nvPr/>
        </p:nvSpPr>
        <p:spPr>
          <a:xfrm>
            <a:off x="2167300" y="3331825"/>
            <a:ext cx="6430800" cy="1283100"/>
          </a:xfrm>
          <a:prstGeom prst="round2DiagRect">
            <a:avLst>
              <a:gd name="adj1" fmla="val 40268"/>
              <a:gd name="adj2"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txBox="1">
            <a:spLocks noGrp="1"/>
          </p:cNvSpPr>
          <p:nvPr>
            <p:ph type="title"/>
          </p:nvPr>
        </p:nvSpPr>
        <p:spPr>
          <a:xfrm>
            <a:off x="1629970" y="3252312"/>
            <a:ext cx="7264895" cy="1200900"/>
          </a:xfrm>
          <a:prstGeom prst="rect">
            <a:avLst/>
          </a:prstGeom>
        </p:spPr>
        <p:txBody>
          <a:bodyPr spcFirstLastPara="1" wrap="square" lIns="91425" tIns="91425" rIns="91425" bIns="91425" anchor="ctr" anchorCtr="0">
            <a:noAutofit/>
          </a:bodyPr>
          <a:lstStyle/>
          <a:p>
            <a:pPr lvl="0" algn="ctr"/>
            <a:r>
              <a:rPr lang="en-US" sz="2800" b="1" dirty="0">
                <a:latin typeface="Times New Roman"/>
                <a:ea typeface="Times New Roman"/>
                <a:cs typeface="Times New Roman"/>
                <a:sym typeface="Times New Roman"/>
              </a:rPr>
              <a:t>THE COMMON</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PSYCHOLOGICAL DISORDERS</a:t>
            </a:r>
            <a:endParaRPr sz="2800" dirty="0">
              <a:solidFill>
                <a:schemeClr val="accent4"/>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1"/>
          <p:cNvSpPr txBox="1">
            <a:spLocks noGrp="1"/>
          </p:cNvSpPr>
          <p:nvPr>
            <p:ph type="subTitle" idx="1"/>
          </p:nvPr>
        </p:nvSpPr>
        <p:spPr>
          <a:xfrm>
            <a:off x="355897" y="924045"/>
            <a:ext cx="5427538" cy="3894626"/>
          </a:xfrm>
          <a:prstGeom prst="rect">
            <a:avLst/>
          </a:prstGeom>
        </p:spPr>
        <p:txBody>
          <a:bodyPr spcFirstLastPara="1" wrap="square" lIns="91425" tIns="91425" rIns="91425" bIns="91425" anchor="t" anchorCtr="0">
            <a:noAutofit/>
          </a:bodyPr>
          <a:lstStyle/>
          <a:p>
            <a:pPr marL="0" lvl="0" indent="0" rtl="0">
              <a:lnSpc>
                <a:spcPct val="100000"/>
              </a:lnSpc>
              <a:spcBef>
                <a:spcPts val="400"/>
              </a:spcBef>
              <a:spcAft>
                <a:spcPts val="0"/>
              </a:spcAft>
              <a:buClr>
                <a:schemeClr val="dk1"/>
              </a:buClr>
              <a:buSzPts val="2000"/>
              <a:buNone/>
            </a:pPr>
            <a:endParaRPr lang="en-US" sz="1100" dirty="0">
              <a:latin typeface="Times New Roman"/>
              <a:ea typeface="Times New Roman"/>
              <a:cs typeface="Times New Roman"/>
              <a:sym typeface="Times New Roman"/>
            </a:endParaRPr>
          </a:p>
          <a:p>
            <a:pPr marL="0" lvl="0" indent="0" rtl="0">
              <a:lnSpc>
                <a:spcPct val="100000"/>
              </a:lnSpc>
              <a:spcBef>
                <a:spcPts val="400"/>
              </a:spcBef>
              <a:spcAft>
                <a:spcPts val="0"/>
              </a:spcAft>
              <a:buClr>
                <a:schemeClr val="dk1"/>
              </a:buClr>
              <a:buSzPts val="2000"/>
              <a:buNone/>
            </a:pPr>
            <a:r>
              <a:rPr lang="en-US" sz="2400" dirty="0">
                <a:latin typeface="Times New Roman"/>
                <a:ea typeface="Times New Roman"/>
                <a:cs typeface="Times New Roman"/>
                <a:sym typeface="Times New Roman"/>
              </a:rPr>
              <a:t>According to </a:t>
            </a:r>
            <a:r>
              <a:rPr lang="en-US" sz="2400" i="1" dirty="0">
                <a:latin typeface="Times New Roman"/>
                <a:ea typeface="Times New Roman"/>
                <a:cs typeface="Times New Roman"/>
                <a:sym typeface="Times New Roman"/>
              </a:rPr>
              <a:t>DSM 5: </a:t>
            </a:r>
            <a:endParaRPr lang="en-US" sz="2400" dirty="0"/>
          </a:p>
          <a:p>
            <a:pPr marL="0" lvl="0" indent="0" rtl="0">
              <a:lnSpc>
                <a:spcPct val="100000"/>
              </a:lnSpc>
              <a:spcBef>
                <a:spcPts val="400"/>
              </a:spcBef>
              <a:spcAft>
                <a:spcPts val="0"/>
              </a:spcAft>
              <a:buClr>
                <a:schemeClr val="dk1"/>
              </a:buClr>
              <a:buSzPts val="2000"/>
              <a:buNone/>
            </a:pPr>
            <a:endParaRPr lang="en-US" sz="1050" i="1" dirty="0">
              <a:latin typeface="Times New Roman"/>
              <a:ea typeface="Times New Roman"/>
              <a:cs typeface="Times New Roman"/>
              <a:sym typeface="Times New Roman"/>
            </a:endParaRPr>
          </a:p>
          <a:p>
            <a:pPr marL="0" lvl="0" indent="0" algn="just">
              <a:buClr>
                <a:schemeClr val="dk1"/>
              </a:buClr>
              <a:buSzPts val="2000"/>
              <a:buNone/>
            </a:pPr>
            <a:r>
              <a:rPr lang="en-US" sz="1800" i="1" dirty="0" smtClean="0">
                <a:latin typeface="Times New Roman"/>
                <a:ea typeface="Times New Roman"/>
                <a:cs typeface="Times New Roman"/>
                <a:sym typeface="Times New Roman"/>
              </a:rPr>
              <a:t>“</a:t>
            </a:r>
            <a:r>
              <a:rPr lang="en-US" sz="1800" dirty="0"/>
              <a:t>“</a:t>
            </a:r>
            <a:r>
              <a:rPr lang="en-US" sz="1800" i="1" dirty="0">
                <a:latin typeface="Times New Roman" panose="02020603050405020304" pitchFamily="18" charset="0"/>
                <a:cs typeface="Times New Roman" panose="02020603050405020304" pitchFamily="18" charset="0"/>
              </a:rPr>
              <a:t>A mental disorder is a syndrome characterized by clinically significant disturbance in an individual's cognition, emotion, regulation or behavior that reflects a dysfunction in the psychological, biological, or developmental processes underlying mental </a:t>
            </a:r>
            <a:r>
              <a:rPr lang="en-US" sz="1800" i="1" dirty="0" smtClean="0">
                <a:latin typeface="Times New Roman" panose="02020603050405020304" pitchFamily="18" charset="0"/>
                <a:cs typeface="Times New Roman" panose="02020603050405020304" pitchFamily="18" charset="0"/>
              </a:rPr>
              <a:t>functioning</a:t>
            </a:r>
          </a:p>
          <a:p>
            <a:pPr marL="0" lvl="0" indent="0" algn="just">
              <a:buClr>
                <a:schemeClr val="dk1"/>
              </a:buClr>
              <a:buSzPts val="2000"/>
              <a:buNone/>
            </a:pPr>
            <a:endParaRPr lang="en-US" sz="1800" i="1" dirty="0" smtClean="0">
              <a:latin typeface="Times New Roman"/>
              <a:ea typeface="Times New Roman"/>
              <a:cs typeface="Times New Roman"/>
              <a:sym typeface="Times New Roman"/>
            </a:endParaRPr>
          </a:p>
          <a:p>
            <a:pPr marL="0" lvl="0" indent="0" algn="just" rtl="0">
              <a:lnSpc>
                <a:spcPct val="100000"/>
              </a:lnSpc>
              <a:spcBef>
                <a:spcPts val="0"/>
              </a:spcBef>
              <a:spcAft>
                <a:spcPts val="0"/>
              </a:spcAft>
              <a:buClr>
                <a:schemeClr val="dk1"/>
              </a:buClr>
              <a:buSzPts val="2000"/>
              <a:buNone/>
            </a:pPr>
            <a:r>
              <a:rPr lang="en-US" sz="1800" i="1" dirty="0" smtClean="0">
                <a:latin typeface="Times New Roman"/>
                <a:ea typeface="Times New Roman"/>
                <a:cs typeface="Times New Roman"/>
                <a:sym typeface="Times New Roman"/>
              </a:rPr>
              <a:t>Mental </a:t>
            </a:r>
            <a:r>
              <a:rPr lang="en-US" sz="1800" i="1" dirty="0">
                <a:latin typeface="Times New Roman"/>
                <a:ea typeface="Times New Roman"/>
                <a:cs typeface="Times New Roman"/>
                <a:sym typeface="Times New Roman"/>
              </a:rPr>
              <a:t>disorders are usually associated with significant distress or disability in social, </a:t>
            </a:r>
            <a:r>
              <a:rPr lang="en-US" sz="1800" i="1" dirty="0" smtClean="0">
                <a:latin typeface="Times New Roman"/>
                <a:ea typeface="Times New Roman"/>
                <a:cs typeface="Times New Roman"/>
                <a:sym typeface="Times New Roman"/>
              </a:rPr>
              <a:t>occupational </a:t>
            </a:r>
            <a:r>
              <a:rPr lang="en-US" sz="1800" i="1" dirty="0">
                <a:latin typeface="Times New Roman"/>
                <a:ea typeface="Times New Roman"/>
                <a:cs typeface="Times New Roman"/>
                <a:sym typeface="Times New Roman"/>
              </a:rPr>
              <a:t>or other important activities”</a:t>
            </a:r>
            <a:endParaRPr lang="en-US" sz="1800" dirty="0"/>
          </a:p>
          <a:p>
            <a:pPr marL="0" lvl="0" indent="0" algn="just" rtl="0">
              <a:spcBef>
                <a:spcPts val="0"/>
              </a:spcBef>
              <a:spcAft>
                <a:spcPts val="0"/>
              </a:spcAft>
              <a:buNone/>
            </a:pPr>
            <a:endParaRPr sz="1200" dirty="0"/>
          </a:p>
        </p:txBody>
      </p:sp>
      <p:sp>
        <p:nvSpPr>
          <p:cNvPr id="919" name="Google Shape;919;p51"/>
          <p:cNvSpPr txBox="1">
            <a:spLocks noGrp="1"/>
          </p:cNvSpPr>
          <p:nvPr>
            <p:ph type="title"/>
          </p:nvPr>
        </p:nvSpPr>
        <p:spPr>
          <a:xfrm>
            <a:off x="1196974" y="4547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rgbClr val="002060"/>
                </a:solidFill>
                <a:latin typeface="Times New Roman"/>
                <a:ea typeface="Times New Roman"/>
                <a:cs typeface="Times New Roman"/>
                <a:sym typeface="Times New Roman"/>
              </a:rPr>
              <a:t>Mental Disorders</a:t>
            </a:r>
            <a:endParaRPr dirty="0">
              <a:solidFill>
                <a:schemeClr val="accent4"/>
              </a:solidFill>
            </a:endParaRPr>
          </a:p>
        </p:txBody>
      </p:sp>
      <p:sp>
        <p:nvSpPr>
          <p:cNvPr id="952" name="Google Shape;952;p51"/>
          <p:cNvSpPr/>
          <p:nvPr/>
        </p:nvSpPr>
        <p:spPr>
          <a:xfrm>
            <a:off x="1110023" y="625118"/>
            <a:ext cx="136579" cy="12966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1"/>
          <p:cNvGrpSpPr/>
          <p:nvPr/>
        </p:nvGrpSpPr>
        <p:grpSpPr>
          <a:xfrm>
            <a:off x="829485" y="370491"/>
            <a:ext cx="104582" cy="102750"/>
            <a:chOff x="5397687" y="2595834"/>
            <a:chExt cx="157527" cy="154767"/>
          </a:xfrm>
        </p:grpSpPr>
        <p:sp>
          <p:nvSpPr>
            <p:cNvPr id="954" name="Google Shape;954;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1"/>
          <p:cNvGrpSpPr/>
          <p:nvPr/>
        </p:nvGrpSpPr>
        <p:grpSpPr>
          <a:xfrm>
            <a:off x="973189" y="227818"/>
            <a:ext cx="185936" cy="206445"/>
            <a:chOff x="5071176" y="2522737"/>
            <a:chExt cx="356745" cy="396095"/>
          </a:xfrm>
        </p:grpSpPr>
        <p:sp>
          <p:nvSpPr>
            <p:cNvPr id="957" name="Google Shape;957;p51"/>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1"/>
          <p:cNvGrpSpPr/>
          <p:nvPr/>
        </p:nvGrpSpPr>
        <p:grpSpPr>
          <a:xfrm rot="1354374">
            <a:off x="746590" y="586058"/>
            <a:ext cx="269885" cy="290618"/>
            <a:chOff x="5937634" y="3212099"/>
            <a:chExt cx="281975" cy="303637"/>
          </a:xfrm>
        </p:grpSpPr>
        <p:sp>
          <p:nvSpPr>
            <p:cNvPr id="960" name="Google Shape;960;p51"/>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1"/>
          <p:cNvGrpSpPr/>
          <p:nvPr/>
        </p:nvGrpSpPr>
        <p:grpSpPr>
          <a:xfrm rot="-1318951">
            <a:off x="804596" y="243658"/>
            <a:ext cx="104576" cy="102744"/>
            <a:chOff x="5397687" y="2595834"/>
            <a:chExt cx="157527" cy="154767"/>
          </a:xfrm>
        </p:grpSpPr>
        <p:sp>
          <p:nvSpPr>
            <p:cNvPr id="973" name="Google Shape;973;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ACB7DB1-8F88-4046-B65C-2FC425B18741}"/>
              </a:ext>
            </a:extLst>
          </p:cNvPr>
          <p:cNvPicPr>
            <a:picLocks noChangeAspect="1"/>
          </p:cNvPicPr>
          <p:nvPr/>
        </p:nvPicPr>
        <p:blipFill>
          <a:blip r:embed="rId3"/>
          <a:stretch>
            <a:fillRect/>
          </a:stretch>
        </p:blipFill>
        <p:spPr>
          <a:xfrm>
            <a:off x="7181303" y="295082"/>
            <a:ext cx="1705348" cy="1744965"/>
          </a:xfrm>
          <a:prstGeom prst="rect">
            <a:avLst/>
          </a:prstGeom>
        </p:spPr>
      </p:pic>
    </p:spTree>
    <p:extLst>
      <p:ext uri="{BB962C8B-B14F-4D97-AF65-F5344CB8AC3E}">
        <p14:creationId xmlns:p14="http://schemas.microsoft.com/office/powerpoint/2010/main" val="250638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20000" y="1287974"/>
            <a:ext cx="7704000" cy="2376251"/>
          </a:xfrm>
        </p:spPr>
        <p:txBody>
          <a:bodyPr/>
          <a:lstStyle/>
          <a:p>
            <a:pPr marL="0" lvl="0" indent="0">
              <a:spcBef>
                <a:spcPts val="360"/>
              </a:spcBef>
              <a:buClr>
                <a:schemeClr val="dk1"/>
              </a:buClr>
              <a:buSzPts val="1800"/>
              <a:buNone/>
            </a:pPr>
            <a:endParaRPr lang="en-US" dirty="0">
              <a:latin typeface="Times New Roman" panose="02020603050405020304" pitchFamily="18" charset="0"/>
              <a:cs typeface="Times New Roman" panose="02020603050405020304" pitchFamily="18" charset="0"/>
            </a:endParaRPr>
          </a:p>
          <a:p>
            <a:pPr lvl="0"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Panic Disorder</a:t>
            </a:r>
          </a:p>
          <a:p>
            <a:pPr lvl="0"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Depression</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Schizophrenia</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Post-Traumatic Stress </a:t>
            </a:r>
            <a:r>
              <a:rPr lang="en-US" sz="1600" dirty="0">
                <a:latin typeface="Times New Roman" panose="02020603050405020304" pitchFamily="18" charset="0"/>
                <a:ea typeface="Times New Roman"/>
                <a:cs typeface="Times New Roman" panose="02020603050405020304" pitchFamily="18" charset="0"/>
                <a:sym typeface="Times New Roman"/>
              </a:rPr>
              <a:t>Disorder</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Obsessive </a:t>
            </a:r>
            <a:r>
              <a:rPr lang="en-US" sz="1600" dirty="0">
                <a:latin typeface="Times New Roman" panose="02020603050405020304" pitchFamily="18" charset="0"/>
                <a:ea typeface="Times New Roman"/>
                <a:cs typeface="Times New Roman" panose="02020603050405020304" pitchFamily="18" charset="0"/>
                <a:sym typeface="Times New Roman"/>
              </a:rPr>
              <a:t>Compulsive </a:t>
            </a:r>
            <a:r>
              <a:rPr lang="en-US" sz="1600" dirty="0" smtClean="0">
                <a:latin typeface="Times New Roman" panose="02020603050405020304" pitchFamily="18" charset="0"/>
                <a:ea typeface="Times New Roman"/>
                <a:cs typeface="Times New Roman" panose="02020603050405020304" pitchFamily="18" charset="0"/>
                <a:sym typeface="Times New Roman"/>
              </a:rPr>
              <a:t>Disorder</a:t>
            </a:r>
          </a:p>
          <a:p>
            <a:pPr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Bipolar </a:t>
            </a:r>
          </a:p>
          <a:p>
            <a:pPr lvl="0" indent="-342900">
              <a:spcBef>
                <a:spcPts val="360"/>
              </a:spcBef>
              <a:buClr>
                <a:schemeClr val="dk1"/>
              </a:buClr>
              <a:buSzPts val="1800"/>
              <a:buFont typeface="+mj-lt"/>
              <a:buAutoNum type="arabicPeriod"/>
            </a:pPr>
            <a:endParaRPr lang="en-US" sz="1600" dirty="0">
              <a:latin typeface="Times New Roman" panose="02020603050405020304" pitchFamily="18" charset="0"/>
              <a:ea typeface="Times New Roman"/>
              <a:cs typeface="Times New Roman" panose="02020603050405020304" pitchFamily="18" charset="0"/>
              <a:sym typeface="Times New Roman"/>
            </a:endParaRPr>
          </a:p>
          <a:p>
            <a:endParaRPr lang="en-US" dirty="0"/>
          </a:p>
        </p:txBody>
      </p:sp>
      <p:sp>
        <p:nvSpPr>
          <p:cNvPr id="3" name="Title 2"/>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Mental Health Disorders</a:t>
            </a:r>
            <a:endParaRPr lang="en-US" dirty="0"/>
          </a:p>
        </p:txBody>
      </p:sp>
    </p:spTree>
    <p:extLst>
      <p:ext uri="{BB962C8B-B14F-4D97-AF65-F5344CB8AC3E}">
        <p14:creationId xmlns:p14="http://schemas.microsoft.com/office/powerpoint/2010/main" val="278604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555477" y="1231411"/>
            <a:ext cx="3648554" cy="3833570"/>
          </a:xfrm>
        </p:spPr>
        <p:txBody>
          <a:bodyPr/>
          <a:lstStyle/>
          <a:p>
            <a:pPr marL="560070" indent="-285750" algn="just">
              <a:buClr>
                <a:schemeClr val="dk1"/>
              </a:buClr>
            </a:pPr>
            <a:r>
              <a:rPr lang="en-US" i="1" dirty="0">
                <a:latin typeface="Times New Roman"/>
                <a:ea typeface="Times New Roman"/>
                <a:cs typeface="Times New Roman"/>
                <a:sym typeface="Times New Roman"/>
              </a:rPr>
              <a:t>panic </a:t>
            </a:r>
            <a:r>
              <a:rPr lang="en-US" i="1" dirty="0" smtClean="0">
                <a:latin typeface="Times New Roman"/>
                <a:ea typeface="Times New Roman"/>
                <a:cs typeface="Times New Roman"/>
                <a:sym typeface="Times New Roman"/>
              </a:rPr>
              <a:t>attacks </a:t>
            </a:r>
            <a:r>
              <a:rPr lang="en-US" i="1" dirty="0" smtClean="0">
                <a:latin typeface="Times New Roman" panose="02020603050405020304" pitchFamily="18" charset="0"/>
                <a:ea typeface="Times New Roman"/>
                <a:cs typeface="Times New Roman" panose="02020603050405020304" pitchFamily="18" charset="0"/>
                <a:sym typeface="Times New Roman"/>
              </a:rPr>
              <a:t>(</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sudden episode of intense fear </a:t>
            </a:r>
            <a:r>
              <a:rPr lang="en-US" dirty="0" smtClean="0">
                <a:latin typeface="+mn-lt"/>
              </a:rPr>
              <a:t>)</a:t>
            </a:r>
            <a:r>
              <a:rPr lang="en-US" i="1" dirty="0" smtClean="0">
                <a:latin typeface="+mn-lt"/>
                <a:ea typeface="Times New Roman"/>
                <a:cs typeface="Times New Roman"/>
                <a:sym typeface="Times New Roman"/>
              </a:rPr>
              <a:t> </a:t>
            </a:r>
            <a:r>
              <a:rPr lang="en-US" dirty="0">
                <a:latin typeface="Times New Roman"/>
                <a:ea typeface="Times New Roman"/>
                <a:cs typeface="Times New Roman"/>
                <a:sym typeface="Times New Roman"/>
              </a:rPr>
              <a:t>occur that </a:t>
            </a:r>
            <a:r>
              <a:rPr lang="en-US" dirty="0">
                <a:solidFill>
                  <a:srgbClr val="FF0000"/>
                </a:solidFill>
                <a:latin typeface="Times New Roman"/>
                <a:ea typeface="Times New Roman"/>
                <a:cs typeface="Times New Roman"/>
                <a:sym typeface="Times New Roman"/>
              </a:rPr>
              <a:t>last from a few seconds to several hours</a:t>
            </a:r>
            <a:r>
              <a:rPr lang="en-US" dirty="0" smtClean="0">
                <a:solidFill>
                  <a:srgbClr val="FF0000"/>
                </a:solidFill>
                <a:latin typeface="Times New Roman"/>
                <a:ea typeface="Times New Roman"/>
                <a:cs typeface="Times New Roman"/>
                <a:sym typeface="Times New Roman"/>
              </a:rPr>
              <a:t>.</a:t>
            </a:r>
          </a:p>
          <a:p>
            <a:pPr marL="560070" indent="-285750" algn="just">
              <a:buClr>
                <a:schemeClr val="dk1"/>
              </a:buClr>
            </a:pPr>
            <a:endParaRPr lang="en-US" dirty="0">
              <a:latin typeface="Times New Roman"/>
              <a:ea typeface="Times New Roman"/>
              <a:cs typeface="Times New Roman"/>
              <a:sym typeface="Times New Roman"/>
            </a:endParaRPr>
          </a:p>
          <a:p>
            <a:pPr marL="560070" indent="-285750" algn="just">
              <a:buClr>
                <a:schemeClr val="dk1"/>
              </a:buClr>
            </a:pPr>
            <a:r>
              <a:rPr lang="en-US" dirty="0">
                <a:latin typeface="Times New Roman" panose="02020603050405020304" pitchFamily="18" charset="0"/>
                <a:cs typeface="Times New Roman" panose="02020603050405020304" pitchFamily="18" charset="0"/>
              </a:rPr>
              <a:t>an anxiety disorder where you regularly have sudden attacks of panic or fear</a:t>
            </a:r>
            <a:r>
              <a:rPr lang="en-US" dirty="0" smtClean="0">
                <a:latin typeface="Times New Roman" panose="02020603050405020304" pitchFamily="18" charset="0"/>
                <a:cs typeface="Times New Roman" panose="02020603050405020304" pitchFamily="18" charset="0"/>
              </a:rPr>
              <a:t>.</a:t>
            </a:r>
          </a:p>
          <a:p>
            <a:pPr marL="560070" indent="-285750" algn="just">
              <a:buClr>
                <a:schemeClr val="dk1"/>
              </a:buClr>
            </a:pPr>
            <a:endParaRPr lang="en-US" dirty="0" smtClean="0">
              <a:latin typeface="Times New Roman" panose="02020603050405020304" pitchFamily="18" charset="0"/>
              <a:ea typeface="Times New Roman"/>
              <a:cs typeface="Times New Roman" panose="02020603050405020304" pitchFamily="18" charset="0"/>
              <a:sym typeface="Times New Roman"/>
            </a:endParaRPr>
          </a:p>
          <a:p>
            <a:pPr marL="560070" indent="-285750" algn="just">
              <a:buClr>
                <a:schemeClr val="dk1"/>
              </a:buClr>
            </a:pPr>
            <a:r>
              <a:rPr lang="en-US" dirty="0" smtClean="0">
                <a:latin typeface="Times New Roman"/>
                <a:ea typeface="Times New Roman"/>
                <a:cs typeface="Times New Roman"/>
                <a:sym typeface="Times New Roman"/>
              </a:rPr>
              <a:t>Unlike </a:t>
            </a:r>
            <a:r>
              <a:rPr lang="en-US" dirty="0">
                <a:latin typeface="Times New Roman"/>
                <a:ea typeface="Times New Roman"/>
                <a:cs typeface="Times New Roman"/>
                <a:sym typeface="Times New Roman"/>
              </a:rPr>
              <a:t>phobias, which are stimulated by specific objects or situations, panic disorders do not have any identifiable stimuli</a:t>
            </a:r>
            <a:endParaRPr lang="en-US" dirty="0">
              <a:ea typeface="Times New Roman"/>
              <a:cs typeface="Times New Roman"/>
            </a:endParaRPr>
          </a:p>
          <a:p>
            <a:pPr marL="560070" indent="-285750" algn="just">
              <a:buClr>
                <a:schemeClr val="dk1"/>
              </a:buClr>
            </a:pPr>
            <a:endParaRPr lang="en-US" b="1" i="1" dirty="0" smtClean="0">
              <a:latin typeface="Times New Roman"/>
              <a:ea typeface="Times New Roman"/>
              <a:cs typeface="Times New Roman"/>
              <a:sym typeface="Times New Roman"/>
            </a:endParaRPr>
          </a:p>
          <a:p>
            <a:pPr marL="560070" indent="-285750" algn="just">
              <a:buClr>
                <a:schemeClr val="dk1"/>
              </a:buClr>
            </a:pPr>
            <a:r>
              <a:rPr lang="en-US" b="1" i="1" dirty="0" smtClean="0">
                <a:latin typeface="Times New Roman"/>
                <a:ea typeface="Times New Roman"/>
                <a:cs typeface="Times New Roman"/>
                <a:sym typeface="Times New Roman"/>
              </a:rPr>
              <a:t>During </a:t>
            </a:r>
            <a:r>
              <a:rPr lang="en-US" b="1" i="1" dirty="0">
                <a:latin typeface="Times New Roman"/>
                <a:ea typeface="Times New Roman"/>
                <a:cs typeface="Times New Roman"/>
                <a:sym typeface="Times New Roman"/>
              </a:rPr>
              <a:t>an attack, anxiety rises to a peak, and an individual feels a  sense of impending, unavoidable doom. </a:t>
            </a:r>
            <a:endParaRPr lang="en-US" b="1" i="1" dirty="0" smtClean="0">
              <a:latin typeface="Times New Roman"/>
              <a:ea typeface="Times New Roman"/>
              <a:cs typeface="Times New Roman"/>
              <a:sym typeface="Times New Roman"/>
            </a:endParaRPr>
          </a:p>
          <a:p>
            <a:pPr marL="560070" indent="-285750" algn="just">
              <a:buClr>
                <a:schemeClr val="dk1"/>
              </a:buClr>
            </a:pPr>
            <a:endParaRPr lang="en-US" b="1" i="1" dirty="0" smtClean="0">
              <a:latin typeface="Times New Roman"/>
              <a:ea typeface="Times New Roman"/>
              <a:cs typeface="Times New Roman"/>
              <a:sym typeface="Times New Roman"/>
            </a:endParaRPr>
          </a:p>
        </p:txBody>
      </p:sp>
      <p:sp>
        <p:nvSpPr>
          <p:cNvPr id="6" name="Title 5"/>
          <p:cNvSpPr>
            <a:spLocks noGrp="1"/>
          </p:cNvSpPr>
          <p:nvPr>
            <p:ph type="title"/>
          </p:nvPr>
        </p:nvSpPr>
        <p:spPr/>
        <p:txBody>
          <a:bodyPr/>
          <a:lstStyle/>
          <a:p>
            <a:r>
              <a:rPr lang="en-US" b="1" dirty="0">
                <a:solidFill>
                  <a:schemeClr val="dk2"/>
                </a:solidFill>
                <a:latin typeface="Times New Roman"/>
                <a:ea typeface="Times New Roman"/>
                <a:cs typeface="Times New Roman"/>
                <a:sym typeface="Times New Roman"/>
              </a:rPr>
              <a:t>Panic disorder</a:t>
            </a:r>
            <a:r>
              <a:rPr lang="en-US" dirty="0"/>
              <a:t/>
            </a:r>
            <a:br>
              <a:rPr lang="en-US" dirty="0"/>
            </a:br>
            <a:endParaRPr lang="en-US" dirty="0"/>
          </a:p>
        </p:txBody>
      </p:sp>
      <p:sp>
        <p:nvSpPr>
          <p:cNvPr id="7" name="Subtitle 4"/>
          <p:cNvSpPr>
            <a:spLocks noGrp="1"/>
          </p:cNvSpPr>
          <p:nvPr>
            <p:ph type="subTitle" idx="4"/>
          </p:nvPr>
        </p:nvSpPr>
        <p:spPr>
          <a:xfrm>
            <a:off x="4472609" y="1324176"/>
            <a:ext cx="2915478" cy="3589656"/>
          </a:xfrm>
        </p:spPr>
        <p:txBody>
          <a:bodyPr/>
          <a:lstStyle/>
          <a:p>
            <a:pPr marL="471170" indent="-285750" algn="just">
              <a:buClr>
                <a:schemeClr val="dk1"/>
              </a:buClr>
            </a:pPr>
            <a:endParaRPr lang="en-US" dirty="0" smtClean="0">
              <a:latin typeface="Times New Roman"/>
              <a:ea typeface="Times New Roman"/>
              <a:cs typeface="Times New Roman"/>
              <a:sym typeface="Times New Roman"/>
            </a:endParaRPr>
          </a:p>
          <a:p>
            <a:pPr marL="560070" indent="-285750" algn="just">
              <a:buClr>
                <a:schemeClr val="dk1"/>
              </a:buClr>
            </a:pPr>
            <a:r>
              <a:rPr lang="en-US" dirty="0">
                <a:latin typeface="Times New Roman" panose="02020603050405020304" pitchFamily="18" charset="0"/>
                <a:cs typeface="Times New Roman" panose="02020603050405020304" pitchFamily="18" charset="0"/>
              </a:rPr>
              <a:t>Think </a:t>
            </a:r>
            <a:r>
              <a:rPr lang="en-US" dirty="0" smtClean="0">
                <a:latin typeface="Times New Roman" panose="02020603050405020304" pitchFamily="18" charset="0"/>
                <a:cs typeface="Times New Roman" panose="02020603050405020304" pitchFamily="18" charset="0"/>
              </a:rPr>
              <a:t>that they’re </a:t>
            </a:r>
            <a:r>
              <a:rPr lang="en-US" dirty="0">
                <a:latin typeface="Times New Roman" panose="02020603050405020304" pitchFamily="18" charset="0"/>
                <a:cs typeface="Times New Roman" panose="02020603050405020304" pitchFamily="18" charset="0"/>
              </a:rPr>
              <a:t>losing control, having a heart attack or even dying.</a:t>
            </a:r>
            <a:endParaRPr lang="en-US" b="1" i="1" dirty="0">
              <a:latin typeface="Times New Roman" panose="02020603050405020304" pitchFamily="18" charset="0"/>
              <a:cs typeface="Times New Roman" panose="02020603050405020304" pitchFamily="18" charset="0"/>
            </a:endParaRPr>
          </a:p>
          <a:p>
            <a:pPr marL="185420" indent="0" algn="just">
              <a:buClr>
                <a:schemeClr val="dk1"/>
              </a:buClr>
              <a:buNone/>
            </a:pPr>
            <a:endParaRPr lang="en-US" dirty="0" smtClean="0">
              <a:latin typeface="Times New Roman"/>
              <a:ea typeface="Times New Roman"/>
              <a:cs typeface="Times New Roman"/>
              <a:sym typeface="Times New Roman"/>
            </a:endParaRPr>
          </a:p>
          <a:p>
            <a:pPr marL="471170" indent="-285750" algn="just">
              <a:buClr>
                <a:schemeClr val="dk1"/>
              </a:buClr>
            </a:pPr>
            <a:r>
              <a:rPr lang="en-US" dirty="0" smtClean="0">
                <a:latin typeface="Times New Roman"/>
                <a:ea typeface="Times New Roman"/>
                <a:cs typeface="Times New Roman"/>
                <a:sym typeface="Times New Roman"/>
              </a:rPr>
              <a:t>Some </a:t>
            </a:r>
            <a:r>
              <a:rPr lang="en-US" dirty="0">
                <a:latin typeface="Times New Roman"/>
                <a:ea typeface="Times New Roman"/>
                <a:cs typeface="Times New Roman"/>
                <a:sym typeface="Times New Roman"/>
              </a:rPr>
              <a:t>people with panic disorder develop a complication called </a:t>
            </a:r>
            <a:r>
              <a:rPr lang="en-US" b="1" i="1" dirty="0">
                <a:latin typeface="Times New Roman"/>
                <a:ea typeface="Times New Roman"/>
                <a:cs typeface="Times New Roman"/>
                <a:sym typeface="Times New Roman"/>
              </a:rPr>
              <a:t>agoraphobia</a:t>
            </a:r>
            <a:r>
              <a:rPr lang="en-US" i="1"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the fear of being in a situation in which escape is difficult and in which help for a possible panic attack would not be available. In  extreme cases, people with </a:t>
            </a:r>
            <a:r>
              <a:rPr lang="en-US" dirty="0" smtClean="0">
                <a:latin typeface="Times New Roman"/>
                <a:ea typeface="Times New Roman"/>
                <a:cs typeface="Times New Roman"/>
                <a:sym typeface="Times New Roman"/>
              </a:rPr>
              <a:t>agoraphobia </a:t>
            </a:r>
            <a:r>
              <a:rPr lang="en-US" dirty="0">
                <a:latin typeface="Times New Roman"/>
                <a:ea typeface="Times New Roman"/>
                <a:cs typeface="Times New Roman"/>
                <a:sym typeface="Times New Roman"/>
              </a:rPr>
              <a:t>never leave their homes</a:t>
            </a:r>
          </a:p>
          <a:p>
            <a:endParaRPr lang="en-US" dirty="0"/>
          </a:p>
        </p:txBody>
      </p:sp>
      <p:pic>
        <p:nvPicPr>
          <p:cNvPr id="9" name="Picture 8"/>
          <p:cNvPicPr>
            <a:picLocks noChangeAspect="1"/>
          </p:cNvPicPr>
          <p:nvPr/>
        </p:nvPicPr>
        <p:blipFill>
          <a:blip r:embed="rId2"/>
          <a:stretch>
            <a:fillRect/>
          </a:stretch>
        </p:blipFill>
        <p:spPr>
          <a:xfrm>
            <a:off x="6650763" y="-191864"/>
            <a:ext cx="3155481" cy="3155481"/>
          </a:xfrm>
          <a:prstGeom prst="rect">
            <a:avLst/>
          </a:prstGeom>
        </p:spPr>
      </p:pic>
    </p:spTree>
    <p:extLst>
      <p:ext uri="{BB962C8B-B14F-4D97-AF65-F5344CB8AC3E}">
        <p14:creationId xmlns:p14="http://schemas.microsoft.com/office/powerpoint/2010/main" val="2776628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3999" cy="5143499"/>
          </a:xfrm>
          <a:prstGeom prst="rect">
            <a:avLst/>
          </a:prstGeom>
        </p:spPr>
      </p:pic>
    </p:spTree>
    <p:extLst>
      <p:ext uri="{BB962C8B-B14F-4D97-AF65-F5344CB8AC3E}">
        <p14:creationId xmlns:p14="http://schemas.microsoft.com/office/powerpoint/2010/main" val="1077814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079" b="6614"/>
          <a:stretch/>
        </p:blipFill>
        <p:spPr>
          <a:xfrm>
            <a:off x="411612" y="586806"/>
            <a:ext cx="4608687" cy="3558448"/>
          </a:xfrm>
          <a:prstGeom prst="rect">
            <a:avLst/>
          </a:prstGeom>
          <a:ln>
            <a:noFill/>
          </a:ln>
          <a:effectLst>
            <a:softEdge rad="112500"/>
          </a:effectLst>
        </p:spPr>
      </p:pic>
    </p:spTree>
    <p:extLst>
      <p:ext uri="{BB962C8B-B14F-4D97-AF65-F5344CB8AC3E}">
        <p14:creationId xmlns:p14="http://schemas.microsoft.com/office/powerpoint/2010/main" val="2280388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02" y="0"/>
            <a:ext cx="2151142" cy="1819275"/>
          </a:xfrm>
          <a:prstGeom prst="rect">
            <a:avLst/>
          </a:prstGeom>
        </p:spPr>
      </p:pic>
      <p:sp>
        <p:nvSpPr>
          <p:cNvPr id="4" name="Subtitle 3"/>
          <p:cNvSpPr>
            <a:spLocks noGrp="1"/>
          </p:cNvSpPr>
          <p:nvPr>
            <p:ph type="subTitle" idx="3"/>
          </p:nvPr>
        </p:nvSpPr>
        <p:spPr>
          <a:xfrm>
            <a:off x="2200144" y="1384974"/>
            <a:ext cx="3869764" cy="3029144"/>
          </a:xfrm>
        </p:spPr>
        <p:txBody>
          <a:bodyPr/>
          <a:lstStyle/>
          <a:p>
            <a:pPr marL="285750" indent="-285750" algn="just">
              <a:buClr>
                <a:schemeClr val="dk1"/>
              </a:buClr>
            </a:pPr>
            <a:r>
              <a:rPr lang="en-US" dirty="0">
                <a:latin typeface="Times New Roman" panose="02020603050405020304" pitchFamily="18" charset="0"/>
                <a:cs typeface="Times New Roman" panose="02020603050405020304" pitchFamily="18" charset="0"/>
              </a:rPr>
              <a:t>Depression is a mood disorder that causes a persistent feeling of sadness and loss of interest. Also called major depressive disorder or clinical </a:t>
            </a:r>
            <a:r>
              <a:rPr lang="en-US" dirty="0" smtClean="0">
                <a:latin typeface="Times New Roman" panose="02020603050405020304" pitchFamily="18" charset="0"/>
                <a:cs typeface="Times New Roman" panose="02020603050405020304" pitchFamily="18" charset="0"/>
              </a:rPr>
              <a:t>depression</a:t>
            </a:r>
            <a:endParaRPr lang="en-US" dirty="0" smtClean="0">
              <a:latin typeface="Times New Roman" panose="02020603050405020304" pitchFamily="18" charset="0"/>
              <a:ea typeface="Times New Roman"/>
              <a:cs typeface="Times New Roman" panose="02020603050405020304" pitchFamily="18" charset="0"/>
              <a:sym typeface="Times New Roman"/>
            </a:endParaRPr>
          </a:p>
          <a:p>
            <a:pPr marL="285750" indent="-285750">
              <a:buClr>
                <a:schemeClr val="dk1"/>
              </a:buClr>
            </a:pPr>
            <a:r>
              <a:rPr lang="en-US" dirty="0" smtClean="0">
                <a:latin typeface="Times New Roman" panose="02020603050405020304" pitchFamily="18" charset="0"/>
                <a:ea typeface="Times New Roman"/>
                <a:cs typeface="Times New Roman" panose="02020603050405020304" pitchFamily="18" charset="0"/>
                <a:sym typeface="Times New Roman"/>
              </a:rPr>
              <a:t>People </a:t>
            </a:r>
            <a:r>
              <a:rPr lang="en-US" dirty="0">
                <a:latin typeface="Times New Roman" panose="02020603050405020304" pitchFamily="18" charset="0"/>
                <a:ea typeface="Times New Roman"/>
                <a:cs typeface="Times New Roman" panose="02020603050405020304" pitchFamily="18" charset="0"/>
                <a:sym typeface="Times New Roman"/>
              </a:rPr>
              <a:t>with Major Depressive Disorder </a:t>
            </a:r>
            <a:r>
              <a:rPr lang="en-US" b="1" i="1" dirty="0">
                <a:latin typeface="Times New Roman" panose="02020603050405020304" pitchFamily="18" charset="0"/>
                <a:ea typeface="Times New Roman"/>
                <a:cs typeface="Times New Roman" panose="02020603050405020304" pitchFamily="18" charset="0"/>
                <a:sym typeface="Times New Roman"/>
              </a:rPr>
              <a:t>experience </a:t>
            </a:r>
            <a:r>
              <a:rPr lang="en-US" b="1" i="1" dirty="0" smtClean="0">
                <a:latin typeface="Times New Roman" panose="02020603050405020304" pitchFamily="18" charset="0"/>
                <a:ea typeface="Times New Roman"/>
                <a:cs typeface="Times New Roman" panose="02020603050405020304" pitchFamily="18" charset="0"/>
                <a:sym typeface="Times New Roman"/>
              </a:rPr>
              <a:t>low </a:t>
            </a:r>
            <a:r>
              <a:rPr lang="en-US" b="1" i="1" dirty="0">
                <a:latin typeface="Times New Roman" panose="02020603050405020304" pitchFamily="18" charset="0"/>
                <a:ea typeface="Times New Roman"/>
                <a:cs typeface="Times New Roman" panose="02020603050405020304" pitchFamily="18" charset="0"/>
                <a:sym typeface="Times New Roman"/>
              </a:rPr>
              <a:t>mood most of the day</a:t>
            </a:r>
            <a:r>
              <a:rPr lang="en-US" dirty="0">
                <a:latin typeface="Times New Roman" panose="02020603050405020304" pitchFamily="18" charset="0"/>
                <a:ea typeface="Times New Roman"/>
                <a:cs typeface="Times New Roman" panose="02020603050405020304" pitchFamily="18" charset="0"/>
                <a:sym typeface="Times New Roman"/>
              </a:rPr>
              <a:t>, nearly every </a:t>
            </a:r>
            <a:r>
              <a:rPr lang="en-US" dirty="0" smtClean="0">
                <a:latin typeface="Times New Roman" panose="02020603050405020304" pitchFamily="18" charset="0"/>
                <a:ea typeface="Times New Roman"/>
                <a:cs typeface="Times New Roman" panose="02020603050405020304" pitchFamily="18" charset="0"/>
                <a:sym typeface="Times New Roman"/>
              </a:rPr>
              <a:t>day</a:t>
            </a:r>
            <a:endParaRPr lang="en-US" dirty="0">
              <a:latin typeface="Times New Roman" panose="02020603050405020304" pitchFamily="18" charset="0"/>
              <a:cs typeface="Times New Roman" panose="02020603050405020304" pitchFamily="18" charset="0"/>
            </a:endParaRPr>
          </a:p>
          <a:p>
            <a:pPr marL="285750" indent="-285750">
              <a:spcBef>
                <a:spcPts val="280"/>
              </a:spcBef>
              <a:buClr>
                <a:schemeClr val="dk1"/>
              </a:buClr>
            </a:pPr>
            <a:r>
              <a:rPr lang="en-US" b="1" i="1" dirty="0">
                <a:latin typeface="Times New Roman" panose="02020603050405020304" pitchFamily="18" charset="0"/>
                <a:ea typeface="Times New Roman"/>
                <a:cs typeface="Times New Roman" panose="02020603050405020304" pitchFamily="18" charset="0"/>
                <a:sym typeface="Times New Roman"/>
              </a:rPr>
              <a:t>Or loss of interest or pleasure in all or almost all </a:t>
            </a:r>
            <a:r>
              <a:rPr lang="en-US" b="1" i="1" dirty="0" smtClean="0">
                <a:latin typeface="Times New Roman" panose="02020603050405020304" pitchFamily="18" charset="0"/>
                <a:ea typeface="Times New Roman"/>
                <a:cs typeface="Times New Roman" panose="02020603050405020304" pitchFamily="18" charset="0"/>
                <a:sym typeface="Times New Roman"/>
              </a:rPr>
              <a:t>activities</a:t>
            </a:r>
            <a:endParaRPr lang="en-US" b="1" i="1" dirty="0">
              <a:latin typeface="Times New Roman" panose="02020603050405020304" pitchFamily="18" charset="0"/>
              <a:ea typeface="Times New Roman"/>
              <a:cs typeface="Times New Roman" panose="02020603050405020304" pitchFamily="18" charset="0"/>
              <a:sym typeface="Times New Roman"/>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Significant weight loss/weight gain</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Sleep disturbance</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Fatigue or loss of energy</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Feeling worthless</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smtClean="0">
                <a:latin typeface="Times New Roman" panose="02020603050405020304" pitchFamily="18" charset="0"/>
                <a:ea typeface="Times New Roman"/>
                <a:cs typeface="Times New Roman" panose="02020603050405020304" pitchFamily="18" charset="0"/>
                <a:sym typeface="Times New Roman"/>
              </a:rPr>
              <a:t>Guilt</a:t>
            </a:r>
          </a:p>
          <a:p>
            <a:pPr marL="285750" indent="-285750">
              <a:buClr>
                <a:schemeClr val="dk1"/>
              </a:buClr>
              <a:buSzPts val="1350"/>
            </a:pPr>
            <a:r>
              <a:rPr lang="en-US" dirty="0" smtClean="0">
                <a:latin typeface="Times New Roman" panose="02020603050405020304" pitchFamily="18" charset="0"/>
                <a:cs typeface="Times New Roman" panose="02020603050405020304" pitchFamily="18" charset="0"/>
              </a:rPr>
              <a:t>even </a:t>
            </a:r>
            <a:r>
              <a:rPr lang="en-US" dirty="0">
                <a:latin typeface="Times New Roman" panose="02020603050405020304" pitchFamily="18" charset="0"/>
                <a:cs typeface="Times New Roman" panose="02020603050405020304" pitchFamily="18" charset="0"/>
              </a:rPr>
              <a:t>small tasks take extra effort</a:t>
            </a:r>
          </a:p>
          <a:p>
            <a:endParaRPr lang="en-US" dirty="0"/>
          </a:p>
        </p:txBody>
      </p:sp>
      <p:sp>
        <p:nvSpPr>
          <p:cNvPr id="5" name="Subtitle 4"/>
          <p:cNvSpPr>
            <a:spLocks noGrp="1"/>
          </p:cNvSpPr>
          <p:nvPr>
            <p:ph type="subTitle" idx="4"/>
          </p:nvPr>
        </p:nvSpPr>
        <p:spPr>
          <a:xfrm>
            <a:off x="6069908" y="913017"/>
            <a:ext cx="3298500" cy="2289947"/>
          </a:xfrm>
        </p:spPr>
        <p:txBody>
          <a:bodyPr/>
          <a:lstStyle/>
          <a:p>
            <a:pPr marL="0" lvl="0" indent="0">
              <a:spcBef>
                <a:spcPts val="270"/>
              </a:spcBef>
              <a:buClr>
                <a:schemeClr val="dk1"/>
              </a:buClr>
              <a:buSzPts val="1350"/>
              <a:buNone/>
            </a:pPr>
            <a:endParaRPr lang="en-US" dirty="0">
              <a:latin typeface="Times New Roman"/>
              <a:ea typeface="Times New Roman"/>
              <a:cs typeface="Times New Roman"/>
              <a:sym typeface="Times New Roman"/>
            </a:endParaRPr>
          </a:p>
          <a:p>
            <a:pPr marL="342900" lvl="0" indent="-342900">
              <a:buClr>
                <a:schemeClr val="dk1"/>
              </a:buClr>
              <a:buSzPts val="1350"/>
              <a:buChar char="•"/>
            </a:pPr>
            <a:endParaRPr lang="en-US" dirty="0">
              <a:latin typeface="Times New Roman"/>
              <a:ea typeface="Times New Roman"/>
              <a:cs typeface="Times New Roman"/>
              <a:sym typeface="Times New Roman"/>
            </a:endParaRPr>
          </a:p>
          <a:p>
            <a:pPr marL="285750" indent="-285750">
              <a:buClr>
                <a:schemeClr val="dk1"/>
              </a:buClr>
              <a:buSzPts val="1350"/>
            </a:pPr>
            <a:r>
              <a:rPr lang="en-US" dirty="0">
                <a:latin typeface="Times New Roman"/>
                <a:ea typeface="Times New Roman"/>
                <a:cs typeface="Times New Roman"/>
                <a:sym typeface="Times New Roman"/>
              </a:rPr>
              <a:t>Poor concentration or indecisiveness</a:t>
            </a:r>
            <a:endParaRPr lang="en-US" dirty="0"/>
          </a:p>
          <a:p>
            <a:pPr marL="285750" indent="-285750">
              <a:buClr>
                <a:schemeClr val="dk1"/>
              </a:buClr>
              <a:buSzPts val="1350"/>
            </a:pPr>
            <a:r>
              <a:rPr lang="en-US" dirty="0">
                <a:latin typeface="Times New Roman"/>
                <a:ea typeface="Times New Roman"/>
                <a:cs typeface="Times New Roman"/>
                <a:sym typeface="Times New Roman"/>
              </a:rPr>
              <a:t>Recurrent thoughts of </a:t>
            </a:r>
            <a:r>
              <a:rPr lang="en-US" dirty="0" smtClean="0">
                <a:latin typeface="Times New Roman"/>
                <a:ea typeface="Times New Roman"/>
                <a:cs typeface="Times New Roman"/>
                <a:sym typeface="Times New Roman"/>
              </a:rPr>
              <a:t>death</a:t>
            </a:r>
          </a:p>
          <a:p>
            <a:pPr marL="285750" indent="-285750">
              <a:lnSpc>
                <a:spcPct val="120000"/>
              </a:lnSpc>
              <a:spcBef>
                <a:spcPts val="280"/>
              </a:spcBef>
              <a:buClr>
                <a:schemeClr val="dk1"/>
              </a:buClr>
            </a:pPr>
            <a:r>
              <a:rPr lang="en-US" dirty="0" smtClean="0">
                <a:solidFill>
                  <a:srgbClr val="FF0000"/>
                </a:solidFill>
                <a:latin typeface="Times New Roman"/>
                <a:ea typeface="Times New Roman"/>
                <a:cs typeface="Times New Roman"/>
                <a:sym typeface="Times New Roman"/>
              </a:rPr>
              <a:t>Duration </a:t>
            </a:r>
            <a:r>
              <a:rPr lang="en-US" dirty="0">
                <a:solidFill>
                  <a:srgbClr val="FF0000"/>
                </a:solidFill>
                <a:latin typeface="Times New Roman"/>
                <a:ea typeface="Times New Roman"/>
                <a:cs typeface="Times New Roman"/>
                <a:sym typeface="Times New Roman"/>
              </a:rPr>
              <a:t>2 weeks at least</a:t>
            </a:r>
          </a:p>
          <a:p>
            <a:pPr marL="285750" indent="-285750">
              <a:spcBef>
                <a:spcPts val="280"/>
              </a:spcBef>
              <a:buClr>
                <a:schemeClr val="dk1"/>
              </a:buClr>
            </a:pPr>
            <a:r>
              <a:rPr lang="en-US" dirty="0">
                <a:latin typeface="Times New Roman"/>
                <a:ea typeface="Times New Roman"/>
                <a:cs typeface="Times New Roman"/>
                <a:sym typeface="Times New Roman"/>
              </a:rPr>
              <a:t>Clinically significant distress or impairment in social, occupational or other important areas of functioning</a:t>
            </a:r>
            <a:endParaRPr lang="en-US" dirty="0"/>
          </a:p>
          <a:p>
            <a:endParaRPr lang="en-US" dirty="0"/>
          </a:p>
        </p:txBody>
      </p:sp>
      <p:sp>
        <p:nvSpPr>
          <p:cNvPr id="6" name="Title 5"/>
          <p:cNvSpPr>
            <a:spLocks noGrp="1"/>
          </p:cNvSpPr>
          <p:nvPr>
            <p:ph type="title"/>
          </p:nvPr>
        </p:nvSpPr>
        <p:spPr>
          <a:xfrm>
            <a:off x="2200144" y="158460"/>
            <a:ext cx="6443896" cy="572700"/>
          </a:xfrm>
        </p:spPr>
        <p:txBody>
          <a:bodyPr/>
          <a:lstStyle/>
          <a:p>
            <a:r>
              <a:rPr lang="en-US" sz="3600" b="1" dirty="0">
                <a:solidFill>
                  <a:schemeClr val="dk2"/>
                </a:solidFill>
                <a:latin typeface="Times New Roman"/>
                <a:ea typeface="Times New Roman"/>
                <a:cs typeface="Times New Roman"/>
                <a:sym typeface="Times New Roman"/>
              </a:rPr>
              <a:t>Major Depressive </a:t>
            </a:r>
            <a:r>
              <a:rPr lang="en-US" sz="3600" b="1" dirty="0" smtClean="0">
                <a:solidFill>
                  <a:schemeClr val="dk2"/>
                </a:solidFill>
                <a:latin typeface="Times New Roman"/>
                <a:ea typeface="Times New Roman"/>
                <a:cs typeface="Times New Roman"/>
                <a:sym typeface="Times New Roman"/>
              </a:rPr>
              <a:t>Disorder</a:t>
            </a:r>
            <a:r>
              <a:rPr lang="en-US" dirty="0"/>
              <a:t/>
            </a:r>
            <a:br>
              <a:rPr lang="en-US" dirty="0"/>
            </a:br>
            <a:endParaRPr lang="en-US" dirty="0"/>
          </a:p>
        </p:txBody>
      </p:sp>
      <p:pic>
        <p:nvPicPr>
          <p:cNvPr id="7" name="Picture 6"/>
          <p:cNvPicPr>
            <a:picLocks noChangeAspect="1"/>
          </p:cNvPicPr>
          <p:nvPr/>
        </p:nvPicPr>
        <p:blipFill>
          <a:blip r:embed="rId3"/>
          <a:stretch>
            <a:fillRect/>
          </a:stretch>
        </p:blipFill>
        <p:spPr>
          <a:xfrm>
            <a:off x="6341438" y="3202964"/>
            <a:ext cx="2302602" cy="1794031"/>
          </a:xfrm>
          <a:prstGeom prst="rect">
            <a:avLst/>
          </a:prstGeom>
        </p:spPr>
      </p:pic>
    </p:spTree>
    <p:extLst>
      <p:ext uri="{BB962C8B-B14F-4D97-AF65-F5344CB8AC3E}">
        <p14:creationId xmlns:p14="http://schemas.microsoft.com/office/powerpoint/2010/main" val="316623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T</a:t>
            </a:r>
            <a:r>
              <a:rPr lang="en-US" sz="3200" b="1" dirty="0" smtClean="0">
                <a:solidFill>
                  <a:schemeClr val="dk2"/>
                </a:solidFill>
                <a:latin typeface="Times New Roman"/>
                <a:ea typeface="Times New Roman"/>
                <a:cs typeface="Times New Roman"/>
                <a:sym typeface="Times New Roman"/>
              </a:rPr>
              <a:t>reatment for Major Depressive Disorder</a:t>
            </a:r>
            <a:endParaRPr lang="en-US" dirty="0"/>
          </a:p>
        </p:txBody>
      </p:sp>
      <p:sp>
        <p:nvSpPr>
          <p:cNvPr id="3" name="Text Placeholder 2"/>
          <p:cNvSpPr>
            <a:spLocks noGrp="1"/>
          </p:cNvSpPr>
          <p:nvPr>
            <p:ph type="body" idx="1"/>
          </p:nvPr>
        </p:nvSpPr>
        <p:spPr>
          <a:xfrm>
            <a:off x="425302" y="1152474"/>
            <a:ext cx="7998698" cy="3834195"/>
          </a:xfrm>
        </p:spPr>
        <p:txBody>
          <a:bodyPr/>
          <a:lstStyle/>
          <a:p>
            <a:pPr algn="l"/>
            <a:r>
              <a:rPr lang="en-US" sz="1800" b="1" dirty="0">
                <a:latin typeface="Times New Roman" panose="02020603050405020304" pitchFamily="18" charset="0"/>
                <a:cs typeface="Times New Roman" panose="02020603050405020304" pitchFamily="18" charset="0"/>
              </a:rPr>
              <a:t>Antidepressants</a:t>
            </a:r>
          </a:p>
          <a:p>
            <a:pPr algn="l"/>
            <a:r>
              <a:rPr lang="en-US" sz="1800" b="1" dirty="0" smtClean="0">
                <a:latin typeface="Times New Roman" panose="02020603050405020304" pitchFamily="18" charset="0"/>
                <a:cs typeface="Times New Roman" panose="02020603050405020304" pitchFamily="18" charset="0"/>
              </a:rPr>
              <a:t>Psychotherapy Cognitive </a:t>
            </a:r>
            <a:r>
              <a:rPr lang="en-US" sz="1800" b="1" dirty="0">
                <a:latin typeface="Times New Roman" panose="02020603050405020304" pitchFamily="18" charset="0"/>
                <a:cs typeface="Times New Roman" panose="02020603050405020304" pitchFamily="18" charset="0"/>
              </a:rPr>
              <a:t>behavioral therapy (CBT</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Exercise. Take a 15- to 30-minute brisk walk every day. ...</a:t>
            </a:r>
          </a:p>
          <a:p>
            <a:pPr algn="l"/>
            <a:r>
              <a:rPr lang="en-US" sz="1800" dirty="0">
                <a:latin typeface="Times New Roman" panose="02020603050405020304" pitchFamily="18" charset="0"/>
                <a:cs typeface="Times New Roman" panose="02020603050405020304" pitchFamily="18" charset="0"/>
              </a:rPr>
              <a:t>Eat healthy foods and drink plenty of water. Some people with depression don't feel much like eating. ...</a:t>
            </a:r>
          </a:p>
          <a:p>
            <a:pPr algn="l"/>
            <a:r>
              <a:rPr lang="en-US" sz="1800" dirty="0">
                <a:latin typeface="Times New Roman" panose="02020603050405020304" pitchFamily="18" charset="0"/>
                <a:cs typeface="Times New Roman" panose="02020603050405020304" pitchFamily="18" charset="0"/>
              </a:rPr>
              <a:t>Express yourself. ...</a:t>
            </a:r>
          </a:p>
          <a:p>
            <a:pPr algn="l"/>
            <a:r>
              <a:rPr lang="en-US" sz="1800" dirty="0">
                <a:latin typeface="Times New Roman" panose="02020603050405020304" pitchFamily="18" charset="0"/>
                <a:cs typeface="Times New Roman" panose="02020603050405020304" pitchFamily="18" charset="0"/>
              </a:rPr>
              <a:t>Don't dwell on problems. ...</a:t>
            </a:r>
          </a:p>
          <a:p>
            <a:pPr algn="l"/>
            <a:r>
              <a:rPr lang="en-US" sz="1800" dirty="0">
                <a:latin typeface="Times New Roman" panose="02020603050405020304" pitchFamily="18" charset="0"/>
                <a:cs typeface="Times New Roman" panose="02020603050405020304" pitchFamily="18" charset="0"/>
              </a:rPr>
              <a:t>Notice good things.</a:t>
            </a:r>
          </a:p>
          <a:p>
            <a:pPr algn="l"/>
            <a:endParaRPr lang="en-US" sz="1600" dirty="0"/>
          </a:p>
          <a:p>
            <a:pPr algn="l"/>
            <a:endParaRPr lang="en-US" b="1" dirty="0"/>
          </a:p>
          <a:p>
            <a:pPr algn="l"/>
            <a:endParaRPr lang="en-US" dirty="0"/>
          </a:p>
        </p:txBody>
      </p:sp>
    </p:spTree>
    <p:extLst>
      <p:ext uri="{BB962C8B-B14F-4D97-AF65-F5344CB8AC3E}">
        <p14:creationId xmlns:p14="http://schemas.microsoft.com/office/powerpoint/2010/main" val="79628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44"/>
          <p:cNvGrpSpPr/>
          <p:nvPr/>
        </p:nvGrpSpPr>
        <p:grpSpPr>
          <a:xfrm>
            <a:off x="292560" y="4324085"/>
            <a:ext cx="519812" cy="568830"/>
            <a:chOff x="277185" y="4387060"/>
            <a:chExt cx="519812" cy="568830"/>
          </a:xfrm>
        </p:grpSpPr>
        <p:grpSp>
          <p:nvGrpSpPr>
            <p:cNvPr id="438" name="Google Shape;438;p44"/>
            <p:cNvGrpSpPr/>
            <p:nvPr/>
          </p:nvGrpSpPr>
          <p:grpSpPr>
            <a:xfrm>
              <a:off x="277185" y="4387060"/>
              <a:ext cx="519812" cy="442886"/>
              <a:chOff x="523060" y="2768285"/>
              <a:chExt cx="519812" cy="442886"/>
            </a:xfrm>
          </p:grpSpPr>
          <p:grpSp>
            <p:nvGrpSpPr>
              <p:cNvPr id="439" name="Google Shape;439;p44"/>
              <p:cNvGrpSpPr/>
              <p:nvPr/>
            </p:nvGrpSpPr>
            <p:grpSpPr>
              <a:xfrm rot="-2562586">
                <a:off x="576654" y="2883813"/>
                <a:ext cx="159752" cy="220488"/>
                <a:chOff x="2916600" y="-617325"/>
                <a:chExt cx="184250" cy="254300"/>
              </a:xfrm>
            </p:grpSpPr>
            <p:sp>
              <p:nvSpPr>
                <p:cNvPr id="440" name="Google Shape;440;p44"/>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4"/>
              <p:cNvGrpSpPr/>
              <p:nvPr/>
            </p:nvGrpSpPr>
            <p:grpSpPr>
              <a:xfrm rot="-834866">
                <a:off x="701010" y="2774338"/>
                <a:ext cx="88547" cy="313067"/>
                <a:chOff x="1825350" y="-685725"/>
                <a:chExt cx="102125" cy="361075"/>
              </a:xfrm>
            </p:grpSpPr>
            <p:sp>
              <p:nvSpPr>
                <p:cNvPr id="443" name="Google Shape;443;p44"/>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4"/>
              <p:cNvGrpSpPr/>
              <p:nvPr/>
            </p:nvGrpSpPr>
            <p:grpSpPr>
              <a:xfrm rot="2700000">
                <a:off x="816600" y="2909445"/>
                <a:ext cx="156593" cy="261946"/>
                <a:chOff x="2258725" y="-1293450"/>
                <a:chExt cx="211475" cy="353750"/>
              </a:xfrm>
            </p:grpSpPr>
            <p:sp>
              <p:nvSpPr>
                <p:cNvPr id="446" name="Google Shape;446;p44"/>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4"/>
              <p:cNvSpPr/>
              <p:nvPr/>
            </p:nvSpPr>
            <p:spPr>
              <a:xfrm>
                <a:off x="562407" y="3129238"/>
                <a:ext cx="69748" cy="42951"/>
              </a:xfrm>
              <a:custGeom>
                <a:avLst/>
                <a:gdLst/>
                <a:ahLst/>
                <a:cxnLst/>
                <a:rect l="l" t="t" r="r" b="b"/>
                <a:pathLst>
                  <a:path w="2759" h="1699" extrusionOk="0">
                    <a:moveTo>
                      <a:pt x="1306" y="0"/>
                    </a:moveTo>
                    <a:cubicBezTo>
                      <a:pt x="1110" y="0"/>
                      <a:pt x="909" y="62"/>
                      <a:pt x="723" y="209"/>
                    </a:cubicBezTo>
                    <a:cubicBezTo>
                      <a:pt x="1" y="777"/>
                      <a:pt x="995" y="1699"/>
                      <a:pt x="1751" y="1699"/>
                    </a:cubicBezTo>
                    <a:cubicBezTo>
                      <a:pt x="1946" y="1699"/>
                      <a:pt x="2125" y="1638"/>
                      <a:pt x="2255" y="1493"/>
                    </a:cubicBezTo>
                    <a:cubicBezTo>
                      <a:pt x="2758" y="933"/>
                      <a:pt x="2067" y="0"/>
                      <a:pt x="1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854556" y="3159877"/>
                <a:ext cx="50434" cy="51293"/>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rot="2945411">
                <a:off x="825805" y="2869074"/>
                <a:ext cx="50433" cy="51296"/>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44"/>
            <p:cNvSpPr/>
            <p:nvPr/>
          </p:nvSpPr>
          <p:spPr>
            <a:xfrm rot="4916648">
              <a:off x="379910" y="4776145"/>
              <a:ext cx="173478" cy="164667"/>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itle 2">
            <a:extLst>
              <a:ext uri="{FF2B5EF4-FFF2-40B4-BE49-F238E27FC236}">
                <a16:creationId xmlns:a16="http://schemas.microsoft.com/office/drawing/2014/main" id="{6CDDB0A6-CF28-42A7-95A0-CE1888A62166}"/>
              </a:ext>
            </a:extLst>
          </p:cNvPr>
          <p:cNvSpPr txBox="1">
            <a:spLocks/>
          </p:cNvSpPr>
          <p:nvPr/>
        </p:nvSpPr>
        <p:spPr>
          <a:xfrm>
            <a:off x="1451610" y="571500"/>
            <a:ext cx="6180730" cy="618023"/>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buClrTx/>
              <a:buFontTx/>
              <a:buNone/>
            </a:pPr>
            <a:r>
              <a:rPr lang="en-US" sz="2800" b="1" dirty="0">
                <a:solidFill>
                  <a:prstClr val="black">
                    <a:lumMod val="75000"/>
                    <a:lumOff val="25000"/>
                  </a:prstClr>
                </a:solidFill>
                <a:latin typeface="Times New Roman" pitchFamily="18" charset="0"/>
                <a:cs typeface="Times New Roman" pitchFamily="18" charset="0"/>
              </a:rPr>
              <a:t>LEARNING OUTCOME</a:t>
            </a:r>
          </a:p>
          <a:p>
            <a:pPr>
              <a:buClrTx/>
              <a:buFontTx/>
              <a:buNone/>
            </a:pPr>
            <a:endParaRPr lang="en-US" sz="2800" b="1" dirty="0">
              <a:solidFill>
                <a:prstClr val="black">
                  <a:lumMod val="75000"/>
                  <a:lumOff val="25000"/>
                </a:prstClr>
              </a:solidFill>
              <a:latin typeface="Times New Roman" pitchFamily="18" charset="0"/>
              <a:cs typeface="Times New Roman" pitchFamily="18" charset="0"/>
            </a:endParaRPr>
          </a:p>
        </p:txBody>
      </p:sp>
      <p:graphicFrame>
        <p:nvGraphicFramePr>
          <p:cNvPr id="26" name="Diagram 25">
            <a:extLst>
              <a:ext uri="{FF2B5EF4-FFF2-40B4-BE49-F238E27FC236}">
                <a16:creationId xmlns:a16="http://schemas.microsoft.com/office/drawing/2014/main" id="{94927CA6-4BC6-4161-8BBD-41F4044C73EB}"/>
              </a:ext>
            </a:extLst>
          </p:cNvPr>
          <p:cNvGraphicFramePr/>
          <p:nvPr>
            <p:extLst>
              <p:ext uri="{D42A27DB-BD31-4B8C-83A1-F6EECF244321}">
                <p14:modId xmlns:p14="http://schemas.microsoft.com/office/powerpoint/2010/main" val="820916762"/>
              </p:ext>
            </p:extLst>
          </p:nvPr>
        </p:nvGraphicFramePr>
        <p:xfrm>
          <a:off x="1112433" y="1476155"/>
          <a:ext cx="759740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603082" y="1496465"/>
            <a:ext cx="3481238" cy="3206164"/>
          </a:xfrm>
        </p:spPr>
        <p:txBody>
          <a:bodyPr/>
          <a:lstStyle/>
          <a:p>
            <a:pPr marL="285750" indent="-285750" algn="just">
              <a:buClr>
                <a:schemeClr val="dk1"/>
              </a:buClr>
              <a:buSzPts val="1600"/>
            </a:pPr>
            <a:r>
              <a:rPr lang="en-US" sz="1600" dirty="0">
                <a:latin typeface="Times New Roman"/>
                <a:ea typeface="Times New Roman"/>
                <a:cs typeface="Times New Roman"/>
                <a:sym typeface="Times New Roman"/>
              </a:rPr>
              <a:t>In Schizophrenia, severe distortion of reality occurs.</a:t>
            </a:r>
            <a:endParaRPr lang="en-US" sz="1600" dirty="0"/>
          </a:p>
          <a:p>
            <a:pPr marL="285750" indent="-285750">
              <a:spcBef>
                <a:spcPts val="320"/>
              </a:spcBef>
              <a:buClr>
                <a:schemeClr val="dk1"/>
              </a:buClr>
              <a:buSzPts val="1600"/>
            </a:pPr>
            <a:endParaRPr lang="en-US" sz="1600" dirty="0">
              <a:latin typeface="Times New Roman"/>
              <a:ea typeface="Times New Roman"/>
              <a:cs typeface="Times New Roman"/>
              <a:sym typeface="Times New Roman"/>
            </a:endParaRPr>
          </a:p>
          <a:p>
            <a:pPr marL="285750" indent="-285750" algn="just">
              <a:spcBef>
                <a:spcPts val="320"/>
              </a:spcBef>
              <a:buClr>
                <a:schemeClr val="dk1"/>
              </a:buClr>
              <a:buSzPts val="1600"/>
            </a:pPr>
            <a:r>
              <a:rPr lang="en-US" sz="1600" dirty="0">
                <a:latin typeface="Times New Roman"/>
                <a:ea typeface="Times New Roman"/>
                <a:cs typeface="Times New Roman"/>
                <a:sym typeface="Times New Roman"/>
              </a:rPr>
              <a:t>Thinking, perception, and emotion may deteriorate; the individual may withdraw from social interaction; and the person may display bizarre behavior. </a:t>
            </a:r>
          </a:p>
          <a:p>
            <a:pPr marL="0" indent="0">
              <a:spcBef>
                <a:spcPts val="320"/>
              </a:spcBef>
              <a:buClr>
                <a:schemeClr val="dk1"/>
              </a:buClr>
              <a:buSzPts val="1600"/>
              <a:buNone/>
            </a:pPr>
            <a:endParaRPr lang="en-US" dirty="0">
              <a:latin typeface="Times New Roman"/>
              <a:ea typeface="Times New Roman"/>
              <a:cs typeface="Times New Roman"/>
              <a:sym typeface="Times New Roman"/>
            </a:endParaRPr>
          </a:p>
          <a:p>
            <a:pPr marL="285750" indent="-285750">
              <a:spcBef>
                <a:spcPts val="320"/>
              </a:spcBef>
              <a:buClr>
                <a:schemeClr val="dk1"/>
              </a:buClr>
              <a:buSzPts val="1600"/>
            </a:pPr>
            <a:r>
              <a:rPr lang="en-US" sz="1600" dirty="0">
                <a:solidFill>
                  <a:srgbClr val="FF0000"/>
                </a:solidFill>
                <a:latin typeface="Times New Roman"/>
                <a:ea typeface="Times New Roman"/>
                <a:cs typeface="Times New Roman"/>
                <a:sym typeface="Times New Roman"/>
              </a:rPr>
              <a:t>6 months period with 1 month of active phase</a:t>
            </a:r>
          </a:p>
          <a:p>
            <a:pPr marL="342900" lvl="0" indent="-241300">
              <a:spcBef>
                <a:spcPts val="320"/>
              </a:spcBef>
              <a:buClr>
                <a:schemeClr val="dk1"/>
              </a:buClr>
              <a:buSzPts val="1600"/>
              <a:buNone/>
            </a:pPr>
            <a:endParaRPr lang="en-US" dirty="0">
              <a:latin typeface="Times New Roman"/>
              <a:ea typeface="Times New Roman"/>
              <a:cs typeface="Times New Roman"/>
              <a:sym typeface="Times New Roman"/>
            </a:endParaRPr>
          </a:p>
          <a:p>
            <a:endParaRPr lang="en-US" dirty="0"/>
          </a:p>
        </p:txBody>
      </p:sp>
      <p:sp>
        <p:nvSpPr>
          <p:cNvPr id="6" name="Title 5"/>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Schizophrenia</a:t>
            </a:r>
            <a:endParaRPr lang="en-US" dirty="0"/>
          </a:p>
        </p:txBody>
      </p:sp>
      <p:pic>
        <p:nvPicPr>
          <p:cNvPr id="7" name="Google Shape;223;p39" descr="schizo00"/>
          <p:cNvPicPr preferRelativeResize="0"/>
          <p:nvPr/>
        </p:nvPicPr>
        <p:blipFill rotWithShape="1">
          <a:blip r:embed="rId2">
            <a:alphaModFix/>
          </a:blip>
          <a:srcRect/>
          <a:stretch/>
        </p:blipFill>
        <p:spPr>
          <a:xfrm>
            <a:off x="5208104" y="2961861"/>
            <a:ext cx="3639769" cy="2067260"/>
          </a:xfrm>
          <a:prstGeom prst="rect">
            <a:avLst/>
          </a:prstGeom>
          <a:noFill/>
          <a:ln>
            <a:noFill/>
          </a:ln>
        </p:spPr>
      </p:pic>
      <p:sp>
        <p:nvSpPr>
          <p:cNvPr id="11" name="Subtitle 4"/>
          <p:cNvSpPr>
            <a:spLocks noGrp="1"/>
          </p:cNvSpPr>
          <p:nvPr>
            <p:ph type="subTitle" idx="4"/>
          </p:nvPr>
        </p:nvSpPr>
        <p:spPr>
          <a:xfrm>
            <a:off x="5208104" y="1309988"/>
            <a:ext cx="3298500" cy="1901700"/>
          </a:xfrm>
        </p:spPr>
        <p:txBody>
          <a:bodyPr/>
          <a:lstStyle/>
          <a:p>
            <a:pPr marL="285750" indent="-285750" algn="just">
              <a:spcBef>
                <a:spcPts val="320"/>
              </a:spcBef>
              <a:buClr>
                <a:schemeClr val="dk1"/>
              </a:buClr>
              <a:buSzPts val="1600"/>
            </a:pPr>
            <a:r>
              <a:rPr lang="en-US" i="1" dirty="0" smtClean="0">
                <a:latin typeface="Times New Roman"/>
                <a:ea typeface="Times New Roman"/>
                <a:cs typeface="Times New Roman"/>
                <a:sym typeface="Times New Roman"/>
              </a:rPr>
              <a:t>Hallucinations </a:t>
            </a:r>
            <a:r>
              <a:rPr lang="en-US" i="1" dirty="0" smtClean="0">
                <a:latin typeface="Times New Roman" panose="02020603050405020304" pitchFamily="18" charset="0"/>
                <a:ea typeface="Times New Roman"/>
                <a:cs typeface="Times New Roman" panose="02020603050405020304" pitchFamily="18" charset="0"/>
                <a:sym typeface="Times New Roman"/>
              </a:rPr>
              <a:t>(</a:t>
            </a:r>
            <a:r>
              <a:rPr lang="en-US" dirty="0" smtClean="0">
                <a:latin typeface="Times New Roman" panose="02020603050405020304" pitchFamily="18" charset="0"/>
                <a:cs typeface="Times New Roman" panose="02020603050405020304" pitchFamily="18" charset="0"/>
              </a:rPr>
              <a:t>seeing </a:t>
            </a:r>
            <a:r>
              <a:rPr lang="en-US" dirty="0">
                <a:latin typeface="Times New Roman" panose="02020603050405020304" pitchFamily="18" charset="0"/>
                <a:cs typeface="Times New Roman" panose="02020603050405020304" pitchFamily="18" charset="0"/>
              </a:rPr>
              <a:t>or hearing things that don't exist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spcBef>
                <a:spcPts val="320"/>
              </a:spcBef>
              <a:buClr>
                <a:schemeClr val="dk1"/>
              </a:buClr>
              <a:buSzPts val="1600"/>
            </a:pPr>
            <a:r>
              <a:rPr lang="en-US" i="1" dirty="0" smtClean="0">
                <a:latin typeface="Times New Roman" panose="02020603050405020304" pitchFamily="18" charset="0"/>
                <a:ea typeface="Times New Roman"/>
                <a:cs typeface="Times New Roman" panose="02020603050405020304" pitchFamily="18" charset="0"/>
                <a:sym typeface="Times New Roman"/>
              </a:rPr>
              <a:t>Delusions (</a:t>
            </a:r>
            <a:r>
              <a:rPr lang="en-US" dirty="0">
                <a:latin typeface="Times New Roman" panose="02020603050405020304" pitchFamily="18" charset="0"/>
                <a:cs typeface="Times New Roman" panose="02020603050405020304" pitchFamily="18" charset="0"/>
              </a:rPr>
              <a:t>false </a:t>
            </a:r>
            <a:r>
              <a:rPr lang="en-US" dirty="0" smtClean="0">
                <a:latin typeface="Times New Roman" panose="02020603050405020304" pitchFamily="18" charset="0"/>
                <a:cs typeface="Times New Roman" panose="02020603050405020304" pitchFamily="18" charset="0"/>
              </a:rPr>
              <a:t>beliefs)</a:t>
            </a:r>
            <a:endParaRPr lang="en-US" dirty="0">
              <a:latin typeface="Times New Roman" panose="02020603050405020304" pitchFamily="18" charset="0"/>
              <a:ea typeface="Times New Roman"/>
              <a:cs typeface="Times New Roman" panose="02020603050405020304" pitchFamily="18" charset="0"/>
              <a:sym typeface="Times New Roman"/>
            </a:endParaRPr>
          </a:p>
          <a:p>
            <a:pPr marL="285750" indent="-285750" algn="just">
              <a:spcBef>
                <a:spcPts val="320"/>
              </a:spcBef>
              <a:buClr>
                <a:schemeClr val="dk1"/>
              </a:buClr>
              <a:buSzPts val="1600"/>
            </a:pPr>
            <a:r>
              <a:rPr lang="en-US" dirty="0">
                <a:latin typeface="Times New Roman"/>
                <a:ea typeface="Times New Roman"/>
                <a:cs typeface="Times New Roman"/>
                <a:sym typeface="Times New Roman"/>
              </a:rPr>
              <a:t>Disorganized Behaviors</a:t>
            </a:r>
            <a:endParaRPr lang="en-US" dirty="0"/>
          </a:p>
          <a:p>
            <a:pPr marL="285750" indent="-285750" algn="just">
              <a:spcBef>
                <a:spcPts val="320"/>
              </a:spcBef>
              <a:buClr>
                <a:schemeClr val="dk1"/>
              </a:buClr>
              <a:buSzPts val="1600"/>
            </a:pPr>
            <a:r>
              <a:rPr lang="en-US" dirty="0">
                <a:latin typeface="Times New Roman"/>
                <a:ea typeface="Times New Roman"/>
                <a:cs typeface="Times New Roman"/>
                <a:sym typeface="Times New Roman"/>
              </a:rPr>
              <a:t>Disorganized Speech</a:t>
            </a:r>
            <a:endParaRPr lang="en-US" dirty="0"/>
          </a:p>
          <a:p>
            <a:pPr marL="285750" indent="-285750" algn="just">
              <a:spcBef>
                <a:spcPts val="320"/>
              </a:spcBef>
              <a:buClr>
                <a:schemeClr val="dk1"/>
              </a:buClr>
              <a:buSzPts val="1600"/>
            </a:pPr>
            <a:r>
              <a:rPr lang="en-US" dirty="0">
                <a:latin typeface="Times New Roman"/>
                <a:ea typeface="Times New Roman"/>
                <a:cs typeface="Times New Roman"/>
                <a:sym typeface="Times New Roman"/>
              </a:rPr>
              <a:t>Negative Symptoms</a:t>
            </a:r>
            <a:endParaRPr lang="en-US" b="1" i="1" dirty="0">
              <a:latin typeface="Times New Roman"/>
              <a:ea typeface="Times New Roman"/>
              <a:cs typeface="Times New Roman"/>
              <a:sym typeface="Times New Roman"/>
            </a:endParaRPr>
          </a:p>
          <a:p>
            <a:endParaRPr lang="en-US" dirty="0"/>
          </a:p>
        </p:txBody>
      </p:sp>
    </p:spTree>
    <p:extLst>
      <p:ext uri="{BB962C8B-B14F-4D97-AF65-F5344CB8AC3E}">
        <p14:creationId xmlns:p14="http://schemas.microsoft.com/office/powerpoint/2010/main" val="12595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746126" y="1166061"/>
            <a:ext cx="3298500" cy="3762990"/>
          </a:xfrm>
        </p:spPr>
        <p:txBody>
          <a:bodyPr/>
          <a:lstStyle/>
          <a:p>
            <a:pPr algn="just"/>
            <a:r>
              <a:rPr lang="en-US" b="1" dirty="0">
                <a:latin typeface="Times New Roman" panose="02020603050405020304" pitchFamily="18" charset="0"/>
                <a:cs typeface="Times New Roman" panose="02020603050405020304" pitchFamily="18" charset="0"/>
              </a:rPr>
              <a:t>A</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disorder that develops in some people who have experienced a shocking, scary, or dangerous </a:t>
            </a:r>
            <a:r>
              <a:rPr lang="en-US" b="1" dirty="0" smtClean="0">
                <a:latin typeface="Times New Roman" panose="02020603050405020304" pitchFamily="18" charset="0"/>
                <a:cs typeface="Times New Roman" panose="02020603050405020304" pitchFamily="18" charset="0"/>
              </a:rPr>
              <a:t>event</a:t>
            </a:r>
            <a:r>
              <a:rPr lang="en-US" dirty="0" smtClean="0">
                <a:latin typeface="Times New Roman" panose="02020603050405020304" pitchFamily="18" charset="0"/>
                <a:cs typeface="Times New Roman" panose="02020603050405020304" pitchFamily="18" charset="0"/>
              </a:rPr>
              <a:t>.</a:t>
            </a:r>
          </a:p>
          <a:p>
            <a:pPr marL="13970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Directly </a:t>
            </a:r>
            <a:r>
              <a:rPr lang="en-US" dirty="0">
                <a:latin typeface="Times New Roman" panose="02020603050405020304" pitchFamily="18" charset="0"/>
                <a:cs typeface="Times New Roman" panose="02020603050405020304" pitchFamily="18" charset="0"/>
              </a:rPr>
              <a:t>experience, witness traumatic events or learn </a:t>
            </a:r>
            <a:r>
              <a:rPr lang="en-US" dirty="0" smtClean="0">
                <a:latin typeface="Times New Roman" panose="02020603050405020304" pitchFamily="18" charset="0"/>
                <a:cs typeface="Times New Roman" panose="02020603050405020304" pitchFamily="18" charset="0"/>
              </a:rPr>
              <a:t>that something </a:t>
            </a:r>
            <a:r>
              <a:rPr lang="en-US" dirty="0">
                <a:latin typeface="Times New Roman" panose="02020603050405020304" pitchFamily="18" charset="0"/>
                <a:cs typeface="Times New Roman" panose="02020603050405020304" pitchFamily="18" charset="0"/>
              </a:rPr>
              <a:t>bad happened with family member or loved one</a:t>
            </a: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0000"/>
                </a:solidFill>
                <a:latin typeface="Times New Roman" panose="02020603050405020304" pitchFamily="18" charset="0"/>
                <a:cs typeface="Times New Roman" panose="02020603050405020304" pitchFamily="18" charset="0"/>
              </a:rPr>
              <a:t>Duration </a:t>
            </a:r>
            <a:r>
              <a:rPr lang="en-US" dirty="0" smtClean="0">
                <a:solidFill>
                  <a:srgbClr val="FF0000"/>
                </a:solidFill>
                <a:latin typeface="Times New Roman" panose="02020603050405020304" pitchFamily="18" charset="0"/>
                <a:cs typeface="Times New Roman" panose="02020603050405020304" pitchFamily="18" charset="0"/>
              </a:rPr>
              <a:t>1month</a:t>
            </a:r>
          </a:p>
          <a:p>
            <a:pPr algn="just"/>
            <a:endParaRPr lang="en-US" dirty="0" smtClean="0">
              <a:solidFill>
                <a:srgbClr val="FF0000"/>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Irritability or anger outburst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Poor concentration</a:t>
            </a:r>
          </a:p>
          <a:p>
            <a:endParaRPr lang="en-US" sz="1600" dirty="0">
              <a:latin typeface="Times New Roman" panose="02020603050405020304" pitchFamily="18" charset="0"/>
              <a:cs typeface="Times New Roman" panose="02020603050405020304" pitchFamily="18" charset="0"/>
            </a:endParaRPr>
          </a:p>
          <a:p>
            <a:endParaRPr lang="en-US" sz="16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5" name="Subtitle 4"/>
          <p:cNvSpPr>
            <a:spLocks noGrp="1"/>
          </p:cNvSpPr>
          <p:nvPr>
            <p:ph type="subTitle" idx="4"/>
          </p:nvPr>
        </p:nvSpPr>
        <p:spPr>
          <a:xfrm>
            <a:off x="4598126" y="1364511"/>
            <a:ext cx="3448594" cy="2337129"/>
          </a:xfrm>
        </p:spPr>
        <p:txBody>
          <a:bodyPr/>
          <a:lstStyle/>
          <a:p>
            <a:pPr algn="just"/>
            <a:r>
              <a:rPr lang="en-US" dirty="0">
                <a:latin typeface="Times New Roman" panose="02020603050405020304" pitchFamily="18" charset="0"/>
                <a:cs typeface="Times New Roman" panose="02020603050405020304" pitchFamily="18" charset="0"/>
              </a:rPr>
              <a:t>Sleep disturbance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hypervigilance</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Experience </a:t>
            </a:r>
            <a:r>
              <a:rPr lang="en-US" dirty="0">
                <a:latin typeface="Times New Roman" panose="02020603050405020304" pitchFamily="18" charset="0"/>
                <a:cs typeface="Times New Roman" panose="02020603050405020304" pitchFamily="18" charset="0"/>
              </a:rPr>
              <a:t>recurrent, involuntary distressing memories or dreams </a:t>
            </a:r>
            <a:r>
              <a:rPr lang="en-US" dirty="0" smtClean="0">
                <a:latin typeface="Times New Roman" panose="02020603050405020304" pitchFamily="18" charset="0"/>
                <a:cs typeface="Times New Roman" panose="02020603050405020304" pitchFamily="18" charset="0"/>
              </a:rPr>
              <a:t>or flashbacks </a:t>
            </a:r>
            <a:r>
              <a:rPr lang="en-US" dirty="0">
                <a:latin typeface="Times New Roman" panose="02020603050405020304" pitchFamily="18" charset="0"/>
                <a:cs typeface="Times New Roman" panose="02020603050405020304" pitchFamily="18" charset="0"/>
              </a:rPr>
              <a:t>of traumatic </a:t>
            </a:r>
            <a:r>
              <a:rPr lang="en-US" dirty="0" smtClean="0">
                <a:latin typeface="Times New Roman" panose="02020603050405020304" pitchFamily="18" charset="0"/>
                <a:cs typeface="Times New Roman" panose="02020603050405020304" pitchFamily="18" charset="0"/>
              </a:rPr>
              <a:t>event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Persistence </a:t>
            </a:r>
            <a:r>
              <a:rPr lang="en-US" dirty="0">
                <a:latin typeface="Times New Roman" panose="02020603050405020304" pitchFamily="18" charset="0"/>
                <a:cs typeface="Times New Roman" panose="02020603050405020304" pitchFamily="18" charset="0"/>
              </a:rPr>
              <a:t>avoidance of stimulus associated with traumatic event</a:t>
            </a:r>
          </a:p>
          <a:p>
            <a:endParaRPr lang="en-US" dirty="0">
              <a:latin typeface="Times New Roman" panose="02020603050405020304" pitchFamily="18" charset="0"/>
              <a:cs typeface="Times New Roman" panose="02020603050405020304" pitchFamily="18" charset="0"/>
            </a:endParaRPr>
          </a:p>
          <a:p>
            <a:endParaRPr lang="en-US" sz="1200" dirty="0"/>
          </a:p>
        </p:txBody>
      </p:sp>
      <p:sp>
        <p:nvSpPr>
          <p:cNvPr id="6" name="Title 5"/>
          <p:cNvSpPr>
            <a:spLocks noGrp="1"/>
          </p:cNvSpPr>
          <p:nvPr>
            <p:ph type="title"/>
          </p:nvPr>
        </p:nvSpPr>
        <p:spPr>
          <a:xfrm>
            <a:off x="746126" y="0"/>
            <a:ext cx="7704000" cy="1166061"/>
          </a:xfrm>
        </p:spPr>
        <p:txBody>
          <a:bodyPr/>
          <a:lstStyle/>
          <a:p>
            <a:pPr lvl="0"/>
            <a:r>
              <a:rPr lang="en-US" sz="3600" b="1" dirty="0">
                <a:solidFill>
                  <a:schemeClr val="dk2"/>
                </a:solidFill>
                <a:latin typeface="Times New Roman"/>
                <a:ea typeface="Times New Roman"/>
                <a:cs typeface="Times New Roman"/>
                <a:sym typeface="Times New Roman"/>
              </a:rPr>
              <a:t>P</a:t>
            </a:r>
            <a:r>
              <a:rPr lang="en-US" sz="3600" b="1" dirty="0" smtClean="0">
                <a:solidFill>
                  <a:schemeClr val="dk2"/>
                </a:solidFill>
                <a:latin typeface="Times New Roman"/>
                <a:ea typeface="Times New Roman"/>
                <a:cs typeface="Times New Roman"/>
                <a:sym typeface="Times New Roman"/>
              </a:rPr>
              <a:t>ost-Traumatic Stress Disorder (PTSD)</a:t>
            </a:r>
            <a:r>
              <a:rPr lang="en-US" sz="3600" dirty="0">
                <a:latin typeface="Times New Roman" panose="02020603050405020304" pitchFamily="18" charset="0"/>
                <a:ea typeface="Times New Roman"/>
                <a:cs typeface="Times New Roman" panose="02020603050405020304" pitchFamily="18" charset="0"/>
                <a:sym typeface="Times New Roman"/>
              </a:rPr>
              <a:t/>
            </a:r>
            <a:br>
              <a:rPr lang="en-US" sz="3600" dirty="0">
                <a:latin typeface="Times New Roman" panose="02020603050405020304" pitchFamily="18" charset="0"/>
                <a:ea typeface="Times New Roman"/>
                <a:cs typeface="Times New Roman" panose="02020603050405020304" pitchFamily="18" charset="0"/>
                <a:sym typeface="Times New Roman"/>
              </a:rPr>
            </a:br>
            <a:endParaRPr lang="en-US" dirty="0"/>
          </a:p>
        </p:txBody>
      </p:sp>
      <p:pic>
        <p:nvPicPr>
          <p:cNvPr id="2" name="Picture 1"/>
          <p:cNvPicPr>
            <a:picLocks noChangeAspect="1"/>
          </p:cNvPicPr>
          <p:nvPr/>
        </p:nvPicPr>
        <p:blipFill>
          <a:blip r:embed="rId3"/>
          <a:stretch>
            <a:fillRect/>
          </a:stretch>
        </p:blipFill>
        <p:spPr>
          <a:xfrm>
            <a:off x="7093950" y="646989"/>
            <a:ext cx="2045700" cy="1435043"/>
          </a:xfrm>
          <a:prstGeom prst="rect">
            <a:avLst/>
          </a:prstGeom>
        </p:spPr>
      </p:pic>
      <p:pic>
        <p:nvPicPr>
          <p:cNvPr id="3" name="Picture 2"/>
          <p:cNvPicPr>
            <a:picLocks noChangeAspect="1"/>
          </p:cNvPicPr>
          <p:nvPr/>
        </p:nvPicPr>
        <p:blipFill>
          <a:blip r:embed="rId4"/>
          <a:stretch>
            <a:fillRect/>
          </a:stretch>
        </p:blipFill>
        <p:spPr>
          <a:xfrm>
            <a:off x="6657180" y="3900090"/>
            <a:ext cx="2486820" cy="1243410"/>
          </a:xfrm>
          <a:prstGeom prst="rect">
            <a:avLst/>
          </a:prstGeom>
        </p:spPr>
      </p:pic>
    </p:spTree>
    <p:extLst>
      <p:ext uri="{BB962C8B-B14F-4D97-AF65-F5344CB8AC3E}">
        <p14:creationId xmlns:p14="http://schemas.microsoft.com/office/powerpoint/2010/main" val="2602763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304800" y="1271225"/>
            <a:ext cx="4188823" cy="3405278"/>
          </a:xfrm>
        </p:spPr>
        <p:txBody>
          <a:bodyPr/>
          <a:lstStyle/>
          <a:p>
            <a:pPr algn="just"/>
            <a:r>
              <a:rPr lang="en-US" sz="1600" i="1" dirty="0">
                <a:latin typeface="Times New Roman" panose="02020603050405020304" pitchFamily="18" charset="0"/>
                <a:cs typeface="Times New Roman" panose="02020603050405020304" pitchFamily="18" charset="0"/>
              </a:rPr>
              <a:t>An obsession is a persistent, unwanted thought, idea </a:t>
            </a:r>
            <a:r>
              <a:rPr lang="en-US" sz="1600" i="1" dirty="0" smtClean="0">
                <a:latin typeface="Times New Roman" panose="02020603050405020304" pitchFamily="18" charset="0"/>
                <a:cs typeface="Times New Roman" panose="02020603050405020304" pitchFamily="18" charset="0"/>
              </a:rPr>
              <a:t>or image </a:t>
            </a:r>
            <a:r>
              <a:rPr lang="en-US" sz="1600" i="1" dirty="0">
                <a:latin typeface="Times New Roman" panose="02020603050405020304" pitchFamily="18" charset="0"/>
                <a:cs typeface="Times New Roman" panose="02020603050405020304" pitchFamily="18" charset="0"/>
              </a:rPr>
              <a:t>that keeps recurring.</a:t>
            </a:r>
          </a:p>
          <a:p>
            <a:pPr algn="just"/>
            <a:endParaRPr lang="en-US" sz="1600" dirty="0">
              <a:latin typeface="Times New Roman" panose="02020603050405020304" pitchFamily="18" charset="0"/>
              <a:cs typeface="Times New Roman" panose="02020603050405020304" pitchFamily="18" charset="0"/>
            </a:endParaRPr>
          </a:p>
          <a:p>
            <a:pPr algn="just"/>
            <a:r>
              <a:rPr lang="en-US" sz="1600" i="1" dirty="0">
                <a:latin typeface="Times New Roman" panose="02020603050405020304" pitchFamily="18" charset="0"/>
                <a:cs typeface="Times New Roman" panose="02020603050405020304" pitchFamily="18" charset="0"/>
              </a:rPr>
              <a:t>People may also experience compulsions, </a:t>
            </a:r>
            <a:r>
              <a:rPr lang="en-US" sz="1600" i="1" dirty="0" smtClean="0">
                <a:latin typeface="Times New Roman" panose="02020603050405020304" pitchFamily="18" charset="0"/>
                <a:cs typeface="Times New Roman" panose="02020603050405020304" pitchFamily="18" charset="0"/>
              </a:rPr>
              <a:t>irresistible urges </a:t>
            </a:r>
            <a:r>
              <a:rPr lang="en-US" sz="1600" i="1" dirty="0">
                <a:latin typeface="Times New Roman" panose="02020603050405020304" pitchFamily="18" charset="0"/>
                <a:cs typeface="Times New Roman" panose="02020603050405020304" pitchFamily="18" charset="0"/>
              </a:rPr>
              <a:t>to repeatedly carry out some act that seems </a:t>
            </a:r>
            <a:r>
              <a:rPr lang="en-US" sz="1600" i="1" dirty="0" smtClean="0">
                <a:latin typeface="Times New Roman" panose="02020603050405020304" pitchFamily="18" charset="0"/>
                <a:cs typeface="Times New Roman" panose="02020603050405020304" pitchFamily="18" charset="0"/>
              </a:rPr>
              <a:t>strange and </a:t>
            </a:r>
            <a:r>
              <a:rPr lang="en-US" sz="1600" i="1" dirty="0">
                <a:latin typeface="Times New Roman" panose="02020603050405020304" pitchFamily="18" charset="0"/>
                <a:cs typeface="Times New Roman" panose="02020603050405020304" pitchFamily="18" charset="0"/>
              </a:rPr>
              <a:t>unreasonable even to them</a:t>
            </a:r>
            <a:r>
              <a:rPr lang="en-US" sz="1600" i="1" dirty="0" smtClean="0">
                <a:latin typeface="Times New Roman" panose="02020603050405020304" pitchFamily="18" charset="0"/>
                <a:cs typeface="Times New Roman" panose="02020603050405020304" pitchFamily="18" charset="0"/>
              </a:rPr>
              <a:t>.</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Whatever the compulsive behavior is, people </a:t>
            </a:r>
            <a:r>
              <a:rPr lang="en-US" sz="1600" dirty="0" smtClean="0">
                <a:latin typeface="Times New Roman" panose="02020603050405020304" pitchFamily="18" charset="0"/>
                <a:cs typeface="Times New Roman" panose="02020603050405020304" pitchFamily="18" charset="0"/>
              </a:rPr>
              <a:t>experience extreme </a:t>
            </a:r>
            <a:r>
              <a:rPr lang="en-US" sz="1600" dirty="0">
                <a:latin typeface="Times New Roman" panose="02020603050405020304" pitchFamily="18" charset="0"/>
                <a:cs typeface="Times New Roman" panose="02020603050405020304" pitchFamily="18" charset="0"/>
              </a:rPr>
              <a:t>anxiety if they cannot carry it out even if it </a:t>
            </a:r>
            <a:r>
              <a:rPr lang="en-US" sz="1600" dirty="0" smtClean="0">
                <a:latin typeface="Times New Roman" panose="02020603050405020304" pitchFamily="18" charset="0"/>
                <a:cs typeface="Times New Roman" panose="02020603050405020304" pitchFamily="18" charset="0"/>
              </a:rPr>
              <a:t>is </a:t>
            </a:r>
            <a:r>
              <a:rPr lang="en-US" sz="1600" dirty="0">
                <a:latin typeface="Times New Roman" panose="02020603050405020304" pitchFamily="18" charset="0"/>
                <a:cs typeface="Times New Roman" panose="02020603050405020304" pitchFamily="18" charset="0"/>
              </a:rPr>
              <a:t>something they want to stop.</a:t>
            </a:r>
          </a:p>
          <a:p>
            <a:endParaRPr lang="en-US" dirty="0"/>
          </a:p>
          <a:p>
            <a:endParaRPr lang="en-US" dirty="0"/>
          </a:p>
          <a:p>
            <a:endParaRPr lang="en-US" dirty="0"/>
          </a:p>
        </p:txBody>
      </p:sp>
      <p:sp>
        <p:nvSpPr>
          <p:cNvPr id="5" name="Subtitle 4"/>
          <p:cNvSpPr>
            <a:spLocks noGrp="1"/>
          </p:cNvSpPr>
          <p:nvPr>
            <p:ph type="subTitle" idx="4"/>
          </p:nvPr>
        </p:nvSpPr>
        <p:spPr>
          <a:xfrm>
            <a:off x="4426484" y="782448"/>
            <a:ext cx="4346041" cy="4361051"/>
          </a:xfrm>
        </p:spPr>
        <p:txBody>
          <a:bodyPr/>
          <a:lstStyle/>
          <a:p>
            <a:endParaRPr lang="en-US" dirty="0"/>
          </a:p>
          <a:p>
            <a:endParaRPr lang="en-US" dirty="0"/>
          </a:p>
          <a:p>
            <a:pPr algn="just"/>
            <a:r>
              <a:rPr lang="en-US" sz="1600" dirty="0">
                <a:solidFill>
                  <a:schemeClr val="tx1"/>
                </a:solidFill>
                <a:latin typeface="Times New Roman" panose="02020603050405020304" pitchFamily="18" charset="0"/>
                <a:cs typeface="Times New Roman" panose="02020603050405020304" pitchFamily="18" charset="0"/>
              </a:rPr>
              <a:t>Examples: Repeatedly checking the stove if its turned </a:t>
            </a:r>
            <a:r>
              <a:rPr lang="en-US" sz="1600" dirty="0" smtClean="0">
                <a:solidFill>
                  <a:schemeClr val="tx1"/>
                </a:solidFill>
                <a:latin typeface="Times New Roman" panose="02020603050405020304" pitchFamily="18" charset="0"/>
                <a:cs typeface="Times New Roman" panose="02020603050405020304" pitchFamily="18" charset="0"/>
              </a:rPr>
              <a:t>off, excessive </a:t>
            </a:r>
            <a:r>
              <a:rPr lang="en-US" sz="1600" dirty="0">
                <a:solidFill>
                  <a:schemeClr val="tx1"/>
                </a:solidFill>
                <a:latin typeface="Times New Roman" panose="02020603050405020304" pitchFamily="18" charset="0"/>
                <a:cs typeface="Times New Roman" panose="02020603050405020304" pitchFamily="18" charset="0"/>
              </a:rPr>
              <a:t>hand washing, counting, repeating words </a:t>
            </a:r>
            <a:r>
              <a:rPr lang="en-US" sz="1600" dirty="0" smtClean="0">
                <a:solidFill>
                  <a:schemeClr val="tx1"/>
                </a:solidFill>
                <a:latin typeface="Times New Roman" panose="02020603050405020304" pitchFamily="18" charset="0"/>
                <a:cs typeface="Times New Roman" panose="02020603050405020304" pitchFamily="18" charset="0"/>
              </a:rPr>
              <a:t>silently, or </a:t>
            </a:r>
            <a:r>
              <a:rPr lang="en-US" sz="1600" dirty="0">
                <a:solidFill>
                  <a:schemeClr val="tx1"/>
                </a:solidFill>
                <a:latin typeface="Times New Roman" panose="02020603050405020304" pitchFamily="18" charset="0"/>
                <a:cs typeface="Times New Roman" panose="02020603050405020304" pitchFamily="18" charset="0"/>
              </a:rPr>
              <a:t>rituals</a:t>
            </a:r>
            <a:r>
              <a:rPr lang="en-US" sz="1600" dirty="0" smtClean="0">
                <a:solidFill>
                  <a:schemeClr val="tx1"/>
                </a:solidFill>
                <a:latin typeface="Times New Roman" panose="02020603050405020304" pitchFamily="18" charset="0"/>
                <a:cs typeface="Times New Roman" panose="02020603050405020304" pitchFamily="18" charset="0"/>
              </a:rPr>
              <a:t>.</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dirty="0" smtClean="0">
                <a:solidFill>
                  <a:srgbClr val="FF0000"/>
                </a:solidFill>
                <a:latin typeface="Times New Roman" panose="02020603050405020304" pitchFamily="18" charset="0"/>
                <a:cs typeface="Times New Roman" panose="02020603050405020304" pitchFamily="18" charset="0"/>
              </a:rPr>
              <a:t>1 hour</a:t>
            </a:r>
            <a:endParaRPr lang="en-US" sz="16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6" name="Title 5"/>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O</a:t>
            </a:r>
            <a:r>
              <a:rPr lang="en-US" sz="3200" b="1" dirty="0" smtClean="0">
                <a:solidFill>
                  <a:schemeClr val="dk2"/>
                </a:solidFill>
                <a:latin typeface="Times New Roman"/>
                <a:ea typeface="Times New Roman"/>
                <a:cs typeface="Times New Roman"/>
                <a:sym typeface="Times New Roman"/>
              </a:rPr>
              <a:t>bsessive Compulsive Disorder</a:t>
            </a:r>
            <a:endParaRPr lang="en-US" dirty="0"/>
          </a:p>
        </p:txBody>
      </p:sp>
      <p:pic>
        <p:nvPicPr>
          <p:cNvPr id="8" name="Picture 7"/>
          <p:cNvPicPr>
            <a:picLocks noChangeAspect="1"/>
          </p:cNvPicPr>
          <p:nvPr/>
        </p:nvPicPr>
        <p:blipFill>
          <a:blip r:embed="rId2"/>
          <a:stretch>
            <a:fillRect/>
          </a:stretch>
        </p:blipFill>
        <p:spPr>
          <a:xfrm>
            <a:off x="6117928" y="2546985"/>
            <a:ext cx="2607515" cy="2129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2157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6089"/>
          <a:stretch/>
        </p:blipFill>
        <p:spPr>
          <a:xfrm>
            <a:off x="1544320" y="393365"/>
            <a:ext cx="5676053" cy="443602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263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773298" y="1126100"/>
            <a:ext cx="3466808" cy="3655874"/>
          </a:xfrm>
        </p:spPr>
        <p:txBody>
          <a:bodyPr/>
          <a:lstStyle/>
          <a:p>
            <a:pPr algn="just"/>
            <a:r>
              <a:rPr lang="en-US" dirty="0" smtClean="0">
                <a:latin typeface="Times New Roman" panose="02020603050405020304" pitchFamily="18" charset="0"/>
                <a:cs typeface="Times New Roman" panose="02020603050405020304" pitchFamily="18" charset="0"/>
              </a:rPr>
              <a:t>A group of mood </a:t>
            </a:r>
            <a:r>
              <a:rPr lang="en-US" dirty="0">
                <a:latin typeface="Times New Roman" panose="02020603050405020304" pitchFamily="18" charset="0"/>
                <a:cs typeface="Times New Roman" panose="02020603050405020304" pitchFamily="18" charset="0"/>
              </a:rPr>
              <a:t>disorders that cause extreme fluctuation in a person’s mood, energy, and ability to function</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People who live with bipolar disorder experience periods of great excitement, </a:t>
            </a:r>
            <a:r>
              <a:rPr lang="en-US" dirty="0" smtClean="0">
                <a:latin typeface="Times New Roman" panose="02020603050405020304" pitchFamily="18" charset="0"/>
                <a:cs typeface="Times New Roman" panose="02020603050405020304" pitchFamily="18" charset="0"/>
              </a:rPr>
              <a:t>over activity, </a:t>
            </a:r>
            <a:r>
              <a:rPr lang="en-US" dirty="0">
                <a:latin typeface="Times New Roman" panose="02020603050405020304" pitchFamily="18" charset="0"/>
                <a:cs typeface="Times New Roman" panose="02020603050405020304" pitchFamily="18" charset="0"/>
              </a:rPr>
              <a:t>delusions, and euphoria (</a:t>
            </a:r>
            <a:r>
              <a:rPr lang="en-US" dirty="0">
                <a:solidFill>
                  <a:srgbClr val="FF0000"/>
                </a:solidFill>
                <a:latin typeface="Times New Roman" panose="02020603050405020304" pitchFamily="18" charset="0"/>
                <a:cs typeface="Times New Roman" panose="02020603050405020304" pitchFamily="18" charset="0"/>
              </a:rPr>
              <a:t>known as mania</a:t>
            </a:r>
            <a:r>
              <a:rPr lang="en-US" dirty="0">
                <a:latin typeface="Times New Roman" panose="02020603050405020304" pitchFamily="18" charset="0"/>
                <a:cs typeface="Times New Roman" panose="02020603050405020304" pitchFamily="18" charset="0"/>
              </a:rPr>
              <a:t>) and other periods of feeling sad and hopeless (</a:t>
            </a:r>
            <a:r>
              <a:rPr lang="en-US" dirty="0">
                <a:solidFill>
                  <a:srgbClr val="FF0000"/>
                </a:solidFill>
                <a:latin typeface="Times New Roman" panose="02020603050405020304" pitchFamily="18" charset="0"/>
                <a:cs typeface="Times New Roman" panose="02020603050405020304" pitchFamily="18" charset="0"/>
              </a:rPr>
              <a:t>known as depression</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a:t>
            </a:r>
            <a:r>
              <a:rPr lang="en-US" dirty="0" smtClean="0">
                <a:latin typeface="Times New Roman" panose="02020603050405020304" pitchFamily="18" charset="0"/>
                <a:cs typeface="Times New Roman" panose="02020603050405020304" pitchFamily="18" charset="0"/>
              </a:rPr>
              <a:t>motional </a:t>
            </a:r>
            <a:r>
              <a:rPr lang="en-US" dirty="0">
                <a:latin typeface="Times New Roman" panose="02020603050405020304" pitchFamily="18" charset="0"/>
                <a:cs typeface="Times New Roman" panose="02020603050405020304" pitchFamily="18" charset="0"/>
              </a:rPr>
              <a:t>highs (mania or hypomania) and lows (depression</a:t>
            </a:r>
            <a:r>
              <a:rPr lang="en-US" dirty="0" smtClean="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4"/>
          </p:nvPr>
        </p:nvSpPr>
        <p:spPr>
          <a:xfrm>
            <a:off x="4721013" y="1126099"/>
            <a:ext cx="3684694" cy="3785999"/>
          </a:xfrm>
        </p:spPr>
        <p:txBody>
          <a:bodyPr/>
          <a:lstStyle/>
          <a:p>
            <a:pPr marL="13970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mood swings can affect sleep, energy, activity, judgment, behavior and the ability to think clearly</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Individuals </a:t>
            </a:r>
            <a:r>
              <a:rPr lang="en-US" dirty="0">
                <a:latin typeface="Times New Roman" panose="02020603050405020304" pitchFamily="18" charset="0"/>
                <a:cs typeface="Times New Roman" panose="02020603050405020304" pitchFamily="18" charset="0"/>
              </a:rPr>
              <a:t>with bipolar experience an elevated or irritable mood for at </a:t>
            </a:r>
            <a:r>
              <a:rPr lang="en-US" dirty="0">
                <a:solidFill>
                  <a:srgbClr val="FF0000"/>
                </a:solidFill>
                <a:latin typeface="Times New Roman" panose="02020603050405020304" pitchFamily="18" charset="0"/>
                <a:cs typeface="Times New Roman" panose="02020603050405020304" pitchFamily="18" charset="0"/>
              </a:rPr>
              <a:t>least four consecutive </a:t>
            </a:r>
            <a:r>
              <a:rPr lang="en-US" dirty="0" smtClean="0">
                <a:solidFill>
                  <a:srgbClr val="FF0000"/>
                </a:solidFill>
                <a:latin typeface="Times New Roman" panose="02020603050405020304" pitchFamily="18" charset="0"/>
                <a:cs typeface="Times New Roman" panose="02020603050405020304" pitchFamily="18" charset="0"/>
              </a:rPr>
              <a:t>days </a:t>
            </a:r>
            <a:r>
              <a:rPr lang="en-US" dirty="0">
                <a:latin typeface="Times New Roman" panose="02020603050405020304" pitchFamily="18" charset="0"/>
                <a:cs typeface="Times New Roman" panose="02020603050405020304" pitchFamily="18" charset="0"/>
              </a:rPr>
              <a:t>while their depressive episodes last for at</a:t>
            </a:r>
            <a:r>
              <a:rPr lang="en-US" dirty="0">
                <a:solidFill>
                  <a:schemeClr val="tx1"/>
                </a:solidFill>
                <a:latin typeface="Times New Roman" panose="02020603050405020304" pitchFamily="18" charset="0"/>
                <a:cs typeface="Times New Roman" panose="02020603050405020304" pitchFamily="18" charset="0"/>
              </a:rPr>
              <a:t> least </a:t>
            </a:r>
            <a:r>
              <a:rPr lang="en-US" dirty="0">
                <a:solidFill>
                  <a:srgbClr val="FF0000"/>
                </a:solidFill>
                <a:latin typeface="Times New Roman" panose="02020603050405020304" pitchFamily="18" charset="0"/>
                <a:cs typeface="Times New Roman" panose="02020603050405020304" pitchFamily="18" charset="0"/>
              </a:rPr>
              <a:t>two weeks at a time.</a:t>
            </a:r>
          </a:p>
        </p:txBody>
      </p:sp>
      <p:sp>
        <p:nvSpPr>
          <p:cNvPr id="6" name="Title 5"/>
          <p:cNvSpPr>
            <a:spLocks noGrp="1"/>
          </p:cNvSpPr>
          <p:nvPr>
            <p:ph type="title"/>
          </p:nvPr>
        </p:nvSpPr>
        <p:spPr>
          <a:xfrm>
            <a:off x="869013" y="282465"/>
            <a:ext cx="7704000" cy="572700"/>
          </a:xfrm>
        </p:spPr>
        <p:txBody>
          <a:bodyPr/>
          <a:lstStyle/>
          <a:p>
            <a:r>
              <a:rPr lang="en-US" sz="3600" b="1" dirty="0" smtClean="0">
                <a:solidFill>
                  <a:schemeClr val="dk2"/>
                </a:solidFill>
                <a:latin typeface="Times New Roman"/>
                <a:ea typeface="Times New Roman"/>
                <a:cs typeface="Times New Roman"/>
                <a:sym typeface="Times New Roman"/>
              </a:rPr>
              <a:t>Bipolar Disorder</a:t>
            </a:r>
            <a:endParaRPr lang="en-US" b="1" dirty="0"/>
          </a:p>
        </p:txBody>
      </p:sp>
      <p:pic>
        <p:nvPicPr>
          <p:cNvPr id="7" name="Picture 6"/>
          <p:cNvPicPr>
            <a:picLocks noChangeAspect="1"/>
          </p:cNvPicPr>
          <p:nvPr/>
        </p:nvPicPr>
        <p:blipFill>
          <a:blip r:embed="rId2"/>
          <a:stretch>
            <a:fillRect/>
          </a:stretch>
        </p:blipFill>
        <p:spPr>
          <a:xfrm>
            <a:off x="6232082" y="3591754"/>
            <a:ext cx="2340931" cy="1551746"/>
          </a:xfrm>
          <a:prstGeom prst="rect">
            <a:avLst/>
          </a:prstGeom>
        </p:spPr>
      </p:pic>
    </p:spTree>
    <p:extLst>
      <p:ext uri="{BB962C8B-B14F-4D97-AF65-F5344CB8AC3E}">
        <p14:creationId xmlns:p14="http://schemas.microsoft.com/office/powerpoint/2010/main" val="982740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498035" y="403419"/>
            <a:ext cx="6513751" cy="1221449"/>
          </a:xfrm>
          <a:solidFill>
            <a:schemeClr val="accent1"/>
          </a:solidFill>
        </p:spPr>
        <p:txBody>
          <a:bodyPr/>
          <a:lstStyle/>
          <a:p>
            <a:r>
              <a:rPr lang="en-US" sz="3600" dirty="0" smtClean="0">
                <a:solidFill>
                  <a:schemeClr val="tx1"/>
                </a:solidFill>
              </a:rPr>
              <a:t>Treatments of Psychological Disorders</a:t>
            </a:r>
            <a:r>
              <a:rPr lang="en-US" sz="3600" dirty="0">
                <a:solidFill>
                  <a:schemeClr val="tx1"/>
                </a:solidFill>
              </a:rPr>
              <a:t/>
            </a:r>
            <a:br>
              <a:rPr lang="en-US" sz="3600" dirty="0">
                <a:solidFill>
                  <a:schemeClr val="tx1"/>
                </a:solidFill>
              </a:rPr>
            </a:br>
            <a:endParaRPr lang="en-US" dirty="0">
              <a:solidFill>
                <a:schemeClr val="tx1"/>
              </a:solidFill>
            </a:endParaRPr>
          </a:p>
        </p:txBody>
      </p:sp>
      <p:sp>
        <p:nvSpPr>
          <p:cNvPr id="7" name="Text Placeholder 6"/>
          <p:cNvSpPr>
            <a:spLocks noGrp="1"/>
          </p:cNvSpPr>
          <p:nvPr>
            <p:ph type="body" idx="1"/>
          </p:nvPr>
        </p:nvSpPr>
        <p:spPr>
          <a:xfrm>
            <a:off x="3399728" y="2347729"/>
            <a:ext cx="5040210" cy="945436"/>
          </a:xfrm>
          <a:solidFill>
            <a:schemeClr val="accent3"/>
          </a:solidFill>
        </p:spPr>
        <p:txBody>
          <a:bodyPr/>
          <a:lstStyle/>
          <a:p>
            <a:pPr algn="just"/>
            <a:r>
              <a:rPr lang="en-US" dirty="0" smtClean="0">
                <a:latin typeface="Times New Roman" panose="02020603050405020304" pitchFamily="18" charset="0"/>
                <a:cs typeface="Times New Roman" panose="02020603050405020304" pitchFamily="18" charset="0"/>
              </a:rPr>
              <a:t>Your </a:t>
            </a:r>
            <a:r>
              <a:rPr lang="en-US" dirty="0">
                <a:latin typeface="Times New Roman" panose="02020603050405020304" pitchFamily="18" charset="0"/>
                <a:cs typeface="Times New Roman" panose="02020603050405020304" pitchFamily="18" charset="0"/>
              </a:rPr>
              <a:t>treatment depends on the type of mental illness you have, its severity and what works best for you. In many cases, </a:t>
            </a:r>
            <a:r>
              <a:rPr lang="en-US" b="1" i="1" dirty="0">
                <a:latin typeface="Times New Roman" panose="02020603050405020304" pitchFamily="18" charset="0"/>
                <a:cs typeface="Times New Roman" panose="02020603050405020304" pitchFamily="18" charset="0"/>
              </a:rPr>
              <a:t>a combination of treatments works best.</a:t>
            </a:r>
          </a:p>
        </p:txBody>
      </p:sp>
      <p:pic>
        <p:nvPicPr>
          <p:cNvPr id="1026" name="Picture 2" descr="Ultimate List of Psychological Disorders - Visions Treatment Cen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87" y="403420"/>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apy | Psychology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146496"/>
            <a:ext cx="21717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4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036192" y="3111590"/>
            <a:ext cx="2107808" cy="1578821"/>
          </a:xfrm>
          <a:prstGeom prst="rect">
            <a:avLst/>
          </a:prstGeom>
        </p:spPr>
      </p:pic>
      <p:sp>
        <p:nvSpPr>
          <p:cNvPr id="5" name="Rectangle 4"/>
          <p:cNvSpPr/>
          <p:nvPr/>
        </p:nvSpPr>
        <p:spPr>
          <a:xfrm>
            <a:off x="1298712" y="2362234"/>
            <a:ext cx="7325404" cy="1394624"/>
          </a:xfrm>
          <a:prstGeom prst="rect">
            <a:avLst/>
          </a:prstGeom>
          <a:solidFill>
            <a:schemeClr val="accent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accent5">
              <a:lumMod val="20000"/>
              <a:lumOff val="80000"/>
            </a:schemeClr>
          </a:solidFill>
          <a:ln>
            <a:solidFill>
              <a:schemeClr val="tx2"/>
            </a:solidFill>
          </a:ln>
        </p:spPr>
        <p:txBody>
          <a:bodyPr/>
          <a:lstStyle/>
          <a:p>
            <a:r>
              <a:rPr lang="en-US" dirty="0" smtClean="0"/>
              <a:t>TREATMENTS</a:t>
            </a:r>
            <a:endParaRPr lang="en-US" dirty="0"/>
          </a:p>
        </p:txBody>
      </p:sp>
      <p:sp>
        <p:nvSpPr>
          <p:cNvPr id="3" name="Text Placeholder 2"/>
          <p:cNvSpPr>
            <a:spLocks noGrp="1"/>
          </p:cNvSpPr>
          <p:nvPr>
            <p:ph type="body" idx="1"/>
          </p:nvPr>
        </p:nvSpPr>
        <p:spPr>
          <a:xfrm>
            <a:off x="1298712" y="1017725"/>
            <a:ext cx="7141588" cy="1219319"/>
          </a:xfrm>
          <a:solidFill>
            <a:schemeClr val="accent6">
              <a:lumMod val="60000"/>
              <a:lumOff val="40000"/>
            </a:schemeClr>
          </a:solidFill>
          <a:ln w="28575">
            <a:solidFill>
              <a:schemeClr val="accent6">
                <a:lumMod val="50000"/>
              </a:schemeClr>
            </a:solidFill>
          </a:ln>
        </p:spPr>
        <p:txBody>
          <a:bodyPr/>
          <a:lstStyle/>
          <a:p>
            <a:pPr marL="482600" indent="-342900" algn="just">
              <a:buFont typeface="+mj-lt"/>
              <a:buAutoNum type="arabicPeriod"/>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psychological approach</a:t>
            </a:r>
            <a:r>
              <a:rPr lang="en-US" sz="1600" dirty="0">
                <a:latin typeface="Times New Roman" panose="02020603050405020304" pitchFamily="18" charset="0"/>
                <a:cs typeface="Times New Roman" panose="02020603050405020304" pitchFamily="18" charset="0"/>
              </a:rPr>
              <a:t> to reducing disorder involves providing help to individuals or families through psychological therapy, including </a:t>
            </a:r>
            <a:r>
              <a:rPr lang="en-US" sz="1600" b="1" dirty="0">
                <a:latin typeface="Times New Roman" panose="02020603050405020304" pitchFamily="18" charset="0"/>
                <a:cs typeface="Times New Roman" panose="02020603050405020304" pitchFamily="18" charset="0"/>
              </a:rPr>
              <a:t>psychoanalysis, humanistic-oriented therapy,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cognitive </a:t>
            </a:r>
            <a:r>
              <a:rPr lang="en-US" sz="1600" b="1" dirty="0" smtClean="0">
                <a:latin typeface="Times New Roman" panose="02020603050405020304" pitchFamily="18" charset="0"/>
                <a:cs typeface="Times New Roman" panose="02020603050405020304" pitchFamily="18" charset="0"/>
              </a:rPr>
              <a:t>behavioral </a:t>
            </a:r>
            <a:r>
              <a:rPr lang="en-US" sz="1600" b="1" dirty="0">
                <a:latin typeface="Times New Roman" panose="02020603050405020304" pitchFamily="18" charset="0"/>
                <a:cs typeface="Times New Roman" panose="02020603050405020304" pitchFamily="18" charset="0"/>
              </a:rPr>
              <a:t>therapy (CBT), </a:t>
            </a:r>
            <a:r>
              <a:rPr lang="en-US" sz="1600" dirty="0">
                <a:latin typeface="Times New Roman" panose="02020603050405020304" pitchFamily="18" charset="0"/>
                <a:cs typeface="Times New Roman" panose="02020603050405020304" pitchFamily="18" charset="0"/>
              </a:rPr>
              <a:t>and other approaches</a:t>
            </a:r>
            <a:r>
              <a:rPr lang="en-US" sz="1600" dirty="0" smtClean="0">
                <a:latin typeface="Times New Roman" panose="02020603050405020304" pitchFamily="18" charset="0"/>
                <a:cs typeface="Times New Roman" panose="02020603050405020304" pitchFamily="18" charset="0"/>
              </a:rPr>
              <a:t>.</a:t>
            </a:r>
            <a:endParaRPr lang="en-US" sz="1600" b="1" dirty="0" smtClean="0">
              <a:latin typeface="Times New Roman" panose="02020603050405020304" pitchFamily="18" charset="0"/>
              <a:cs typeface="Times New Roman" panose="02020603050405020304" pitchFamily="18" charset="0"/>
            </a:endParaRPr>
          </a:p>
          <a:p>
            <a:pPr algn="just"/>
            <a:endParaRPr lang="en-US" dirty="0"/>
          </a:p>
        </p:txBody>
      </p:sp>
      <p:sp>
        <p:nvSpPr>
          <p:cNvPr id="11" name="AutoShape 4" descr="Social Wellness | What Is Social Well Being? | Str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4"/>
          <a:stretch>
            <a:fillRect/>
          </a:stretch>
        </p:blipFill>
        <p:spPr>
          <a:xfrm>
            <a:off x="0" y="862849"/>
            <a:ext cx="1250467" cy="1250467"/>
          </a:xfrm>
          <a:prstGeom prst="rect">
            <a:avLst/>
          </a:prstGeom>
        </p:spPr>
      </p:pic>
      <p:sp>
        <p:nvSpPr>
          <p:cNvPr id="6" name="Rectangle 5"/>
          <p:cNvSpPr/>
          <p:nvPr/>
        </p:nvSpPr>
        <p:spPr>
          <a:xfrm>
            <a:off x="1298713" y="2397826"/>
            <a:ext cx="7201223" cy="1323439"/>
          </a:xfrm>
          <a:prstGeom prst="rect">
            <a:avLst/>
          </a:prstGeom>
        </p:spPr>
        <p:txBody>
          <a:bodyPr wrap="square">
            <a:spAutoFit/>
          </a:bodyPr>
          <a:lstStyle/>
          <a:p>
            <a:pPr marL="139700" algn="just"/>
            <a:r>
              <a:rPr lang="en-US" sz="1600" dirty="0" smtClean="0">
                <a:latin typeface="Times New Roman" panose="02020603050405020304" pitchFamily="18" charset="0"/>
                <a:cs typeface="Times New Roman" panose="02020603050405020304" pitchFamily="18" charset="0"/>
              </a:rPr>
              <a:t>2. The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biomedical approach to reducing disorder</a:t>
            </a:r>
            <a:r>
              <a:rPr lang="en-US" sz="1600" dirty="0">
                <a:latin typeface="Times New Roman" panose="02020603050405020304" pitchFamily="18" charset="0"/>
                <a:cs typeface="Times New Roman" panose="02020603050405020304" pitchFamily="18" charset="0"/>
              </a:rPr>
              <a:t> is based on the use of medications </a:t>
            </a:r>
            <a:r>
              <a:rPr lang="en-US" sz="1600" dirty="0" smtClean="0">
                <a:latin typeface="Times New Roman" panose="02020603050405020304" pitchFamily="18" charset="0"/>
                <a:cs typeface="Times New Roman" panose="02020603050405020304" pitchFamily="18" charset="0"/>
              </a:rPr>
              <a:t> to </a:t>
            </a:r>
            <a:r>
              <a:rPr lang="en-US" sz="1600" dirty="0">
                <a:latin typeface="Times New Roman" panose="02020603050405020304" pitchFamily="18" charset="0"/>
                <a:cs typeface="Times New Roman" panose="02020603050405020304" pitchFamily="18" charset="0"/>
              </a:rPr>
              <a:t>treat mental disorders such as schizophrenia, depression, and anxiety, as well as the employment of brain intervention techniques, </a:t>
            </a:r>
            <a:r>
              <a:rPr lang="en-US" sz="1600" b="1" dirty="0">
                <a:latin typeface="Times New Roman" panose="02020603050405020304" pitchFamily="18" charset="0"/>
                <a:cs typeface="Times New Roman" panose="02020603050405020304" pitchFamily="18" charset="0"/>
              </a:rPr>
              <a:t>including </a:t>
            </a:r>
            <a:r>
              <a:rPr lang="en-US" sz="1600" b="1" i="1" dirty="0">
                <a:latin typeface="Times New Roman" panose="02020603050405020304" pitchFamily="18" charset="0"/>
                <a:cs typeface="Times New Roman" panose="02020603050405020304" pitchFamily="18" charset="0"/>
              </a:rPr>
              <a:t>electroconvulsive therapy (ECT)</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transcranial magnetic stimulation (TMS)</a:t>
            </a:r>
            <a:r>
              <a:rPr lang="en-US" sz="1600" b="1" dirty="0">
                <a:latin typeface="Times New Roman" panose="02020603050405020304" pitchFamily="18" charset="0"/>
                <a:cs typeface="Times New Roman" panose="02020603050405020304" pitchFamily="18" charset="0"/>
              </a:rPr>
              <a:t>, and </a:t>
            </a:r>
            <a:r>
              <a:rPr lang="en-US" sz="1600" b="1" i="1" dirty="0">
                <a:latin typeface="Times New Roman" panose="02020603050405020304" pitchFamily="18" charset="0"/>
                <a:cs typeface="Times New Roman" panose="02020603050405020304" pitchFamily="18" charset="0"/>
              </a:rPr>
              <a:t>psychosurgery</a:t>
            </a:r>
            <a:r>
              <a:rPr lang="en-US" sz="16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64442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738391" y="0"/>
            <a:ext cx="1371217" cy="1371217"/>
          </a:xfrm>
          <a:prstGeom prst="rect">
            <a:avLst/>
          </a:prstGeom>
        </p:spPr>
      </p:pic>
      <p:pic>
        <p:nvPicPr>
          <p:cNvPr id="6" name="Picture 5"/>
          <p:cNvPicPr>
            <a:picLocks noChangeAspect="1"/>
          </p:cNvPicPr>
          <p:nvPr/>
        </p:nvPicPr>
        <p:blipFill>
          <a:blip r:embed="rId3"/>
          <a:stretch>
            <a:fillRect/>
          </a:stretch>
        </p:blipFill>
        <p:spPr>
          <a:xfrm>
            <a:off x="2080572" y="3025905"/>
            <a:ext cx="4597893" cy="2054864"/>
          </a:xfrm>
          <a:prstGeom prst="rect">
            <a:avLst/>
          </a:prstGeom>
          <a:ln>
            <a:noFill/>
          </a:ln>
          <a:effectLst>
            <a:softEdge rad="112500"/>
          </a:effectLst>
        </p:spPr>
      </p:pic>
      <p:sp>
        <p:nvSpPr>
          <p:cNvPr id="5" name="TextBox 4"/>
          <p:cNvSpPr txBox="1"/>
          <p:nvPr/>
        </p:nvSpPr>
        <p:spPr>
          <a:xfrm>
            <a:off x="489681" y="1164379"/>
            <a:ext cx="7819432" cy="2049273"/>
          </a:xfrm>
          <a:prstGeom prst="rect">
            <a:avLst/>
          </a:prstGeom>
          <a:solidFill>
            <a:schemeClr val="accent4">
              <a:lumMod val="60000"/>
              <a:lumOff val="40000"/>
            </a:schemeClr>
          </a:solidFill>
          <a:ln>
            <a:solidFill>
              <a:schemeClr val="accent5">
                <a:lumMod val="50000"/>
              </a:schemeClr>
            </a:solidFill>
          </a:ln>
          <a:effectLst>
            <a:outerShdw blurRad="50800" dist="38100" dir="5400000" algn="t" rotWithShape="0">
              <a:prstClr val="black">
                <a:alpha val="40000"/>
              </a:prstClr>
            </a:outerShdw>
          </a:effectLst>
        </p:spPr>
        <p:txBody>
          <a:bodyPr wrap="square" rtlCol="0">
            <a:spAutoFit/>
          </a:bodyPr>
          <a:lstStyle/>
          <a:p>
            <a:endParaRPr lang="en-US" dirty="0"/>
          </a:p>
        </p:txBody>
      </p:sp>
      <p:sp>
        <p:nvSpPr>
          <p:cNvPr id="2" name="Title 1"/>
          <p:cNvSpPr>
            <a:spLocks noGrp="1"/>
          </p:cNvSpPr>
          <p:nvPr>
            <p:ph type="title"/>
          </p:nvPr>
        </p:nvSpPr>
        <p:spPr/>
        <p:txBody>
          <a:bodyPr/>
          <a:lstStyle/>
          <a:p>
            <a:r>
              <a:rPr lang="en-US" dirty="0" smtClean="0"/>
              <a:t>TREATMENTS</a:t>
            </a:r>
            <a:endParaRPr lang="en-US" dirty="0"/>
          </a:p>
        </p:txBody>
      </p:sp>
      <p:sp>
        <p:nvSpPr>
          <p:cNvPr id="4" name="Rectangle 3"/>
          <p:cNvSpPr/>
          <p:nvPr/>
        </p:nvSpPr>
        <p:spPr>
          <a:xfrm>
            <a:off x="575275" y="1248302"/>
            <a:ext cx="7321779" cy="2062103"/>
          </a:xfrm>
          <a:prstGeom prst="rect">
            <a:avLst/>
          </a:prstGeom>
        </p:spPr>
        <p:txBody>
          <a:bodyPr wrap="square">
            <a:spAutoFit/>
          </a:bodyPr>
          <a:lstStyle/>
          <a:p>
            <a:pPr marL="139700" algn="just"/>
            <a:r>
              <a:rPr lang="en-US" sz="1600" dirty="0" smtClean="0">
                <a:latin typeface="Times New Roman" panose="02020603050405020304" pitchFamily="18" charset="0"/>
                <a:cs typeface="Times New Roman" panose="02020603050405020304" pitchFamily="18" charset="0"/>
              </a:rPr>
              <a:t>3. The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social approach to reducing disorder</a:t>
            </a:r>
            <a:r>
              <a:rPr lang="en-US" sz="1600" dirty="0">
                <a:latin typeface="Times New Roman" panose="02020603050405020304" pitchFamily="18" charset="0"/>
                <a:cs typeface="Times New Roman" panose="02020603050405020304" pitchFamily="18" charset="0"/>
              </a:rPr>
              <a:t> focuses on changing the social environment in which individuals live to reduce the underlying causes of disorder. These approaches include</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group, </a:t>
            </a:r>
            <a:r>
              <a:rPr lang="en-US" sz="1600" b="1" i="1" dirty="0" smtClean="0">
                <a:latin typeface="Times New Roman" panose="02020603050405020304" pitchFamily="18" charset="0"/>
                <a:cs typeface="Times New Roman" panose="02020603050405020304" pitchFamily="18" charset="0"/>
              </a:rPr>
              <a:t>couple, </a:t>
            </a:r>
            <a:r>
              <a:rPr lang="en-US" sz="1600" b="1" i="1" dirty="0">
                <a:latin typeface="Times New Roman" panose="02020603050405020304" pitchFamily="18" charset="0"/>
                <a:cs typeface="Times New Roman" panose="02020603050405020304" pitchFamily="18" charset="0"/>
              </a:rPr>
              <a:t>and family therapy</a:t>
            </a:r>
            <a:r>
              <a:rPr lang="en-US" sz="1600" dirty="0">
                <a:latin typeface="Times New Roman" panose="02020603050405020304" pitchFamily="18" charset="0"/>
                <a:cs typeface="Times New Roman" panose="02020603050405020304" pitchFamily="18" charset="0"/>
              </a:rPr>
              <a:t>, as well as </a:t>
            </a:r>
            <a:r>
              <a:rPr lang="en-US" sz="1600" i="1" dirty="0">
                <a:latin typeface="Times New Roman" panose="02020603050405020304" pitchFamily="18" charset="0"/>
                <a:cs typeface="Times New Roman" panose="02020603050405020304" pitchFamily="18" charset="0"/>
              </a:rPr>
              <a:t>community outreach programs</a:t>
            </a:r>
            <a:r>
              <a:rPr lang="en-US" sz="1600" dirty="0" smtClean="0">
                <a:latin typeface="Times New Roman" panose="02020603050405020304" pitchFamily="18" charset="0"/>
                <a:cs typeface="Times New Roman" panose="02020603050405020304" pitchFamily="18" charset="0"/>
              </a:rPr>
              <a:t>.</a:t>
            </a:r>
          </a:p>
          <a:p>
            <a:pPr marL="139700" algn="just"/>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community approach is likely to be the most effective of the three approaches because it focuses not only on treatment, but also on prevention of disorders (World Health Organization, 2004).</a:t>
            </a:r>
          </a:p>
          <a:p>
            <a:pPr marL="482600" indent="-342900" algn="just">
              <a:buFont typeface="+mj-lt"/>
              <a:buAutoNum type="arabicPeriod"/>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437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2;p71"/>
          <p:cNvSpPr txBox="1">
            <a:spLocks/>
          </p:cNvSpPr>
          <p:nvPr/>
        </p:nvSpPr>
        <p:spPr>
          <a:xfrm>
            <a:off x="1913591" y="718663"/>
            <a:ext cx="4284000" cy="92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9pPr>
          </a:lstStyle>
          <a:p>
            <a:r>
              <a:rPr lang="en-US" sz="4000" dirty="0" smtClean="0"/>
              <a:t>THANKS!</a:t>
            </a:r>
            <a:endParaRPr lang="en-US" sz="4000" dirty="0"/>
          </a:p>
        </p:txBody>
      </p:sp>
      <p:grpSp>
        <p:nvGrpSpPr>
          <p:cNvPr id="8" name="Google Shape;2274;p71"/>
          <p:cNvGrpSpPr/>
          <p:nvPr/>
        </p:nvGrpSpPr>
        <p:grpSpPr>
          <a:xfrm>
            <a:off x="2550003" y="3426709"/>
            <a:ext cx="3100857" cy="1330822"/>
            <a:chOff x="715099" y="535000"/>
            <a:chExt cx="1038379" cy="655830"/>
          </a:xfrm>
        </p:grpSpPr>
        <p:sp>
          <p:nvSpPr>
            <p:cNvPr id="9" name="Google Shape;2275;p71"/>
            <p:cNvSpPr/>
            <p:nvPr/>
          </p:nvSpPr>
          <p:spPr>
            <a:xfrm>
              <a:off x="769872" y="560039"/>
              <a:ext cx="927587" cy="597177"/>
            </a:xfrm>
            <a:custGeom>
              <a:avLst/>
              <a:gdLst/>
              <a:ahLst/>
              <a:cxnLst/>
              <a:rect l="l" t="t" r="r" b="b"/>
              <a:pathLst>
                <a:path w="23116" h="14882" extrusionOk="0">
                  <a:moveTo>
                    <a:pt x="11559" y="1"/>
                  </a:moveTo>
                  <a:cubicBezTo>
                    <a:pt x="4028" y="1"/>
                    <a:pt x="37" y="6656"/>
                    <a:pt x="1" y="14882"/>
                  </a:cubicBezTo>
                  <a:lnTo>
                    <a:pt x="23115" y="14882"/>
                  </a:lnTo>
                  <a:cubicBezTo>
                    <a:pt x="23080" y="6656"/>
                    <a:pt x="19305"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2276;p71"/>
            <p:cNvSpPr/>
            <p:nvPr/>
          </p:nvSpPr>
          <p:spPr>
            <a:xfrm>
              <a:off x="715099" y="1120647"/>
              <a:ext cx="1038379" cy="70183"/>
            </a:xfrm>
            <a:custGeom>
              <a:avLst/>
              <a:gdLst/>
              <a:ahLst/>
              <a:cxnLst/>
              <a:rect l="l" t="t" r="r" b="b"/>
              <a:pathLst>
                <a:path w="25877" h="1749" extrusionOk="0">
                  <a:moveTo>
                    <a:pt x="12938" y="0"/>
                  </a:moveTo>
                  <a:cubicBezTo>
                    <a:pt x="5794" y="0"/>
                    <a:pt x="0" y="401"/>
                    <a:pt x="0" y="983"/>
                  </a:cubicBezTo>
                  <a:cubicBezTo>
                    <a:pt x="0" y="1566"/>
                    <a:pt x="5794" y="1748"/>
                    <a:pt x="12938" y="1748"/>
                  </a:cubicBezTo>
                  <a:cubicBezTo>
                    <a:pt x="20084" y="1748"/>
                    <a:pt x="25877" y="1566"/>
                    <a:pt x="25877" y="983"/>
                  </a:cubicBezTo>
                  <a:cubicBezTo>
                    <a:pt x="25877" y="401"/>
                    <a:pt x="20084" y="0"/>
                    <a:pt x="12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2277;p71"/>
            <p:cNvSpPr/>
            <p:nvPr/>
          </p:nvSpPr>
          <p:spPr>
            <a:xfrm>
              <a:off x="922392" y="785751"/>
              <a:ext cx="742399" cy="334382"/>
            </a:xfrm>
            <a:custGeom>
              <a:avLst/>
              <a:gdLst/>
              <a:ahLst/>
              <a:cxnLst/>
              <a:rect l="l" t="t" r="r" b="b"/>
              <a:pathLst>
                <a:path w="18501" h="8333" extrusionOk="0">
                  <a:moveTo>
                    <a:pt x="8917" y="1"/>
                  </a:moveTo>
                  <a:cubicBezTo>
                    <a:pt x="8862" y="1"/>
                    <a:pt x="8806" y="2"/>
                    <a:pt x="8749" y="3"/>
                  </a:cubicBezTo>
                  <a:cubicBezTo>
                    <a:pt x="6086" y="81"/>
                    <a:pt x="5749" y="1413"/>
                    <a:pt x="5568" y="1472"/>
                  </a:cubicBezTo>
                  <a:cubicBezTo>
                    <a:pt x="5557" y="1475"/>
                    <a:pt x="5542" y="1477"/>
                    <a:pt x="5524" y="1477"/>
                  </a:cubicBezTo>
                  <a:cubicBezTo>
                    <a:pt x="5406" y="1477"/>
                    <a:pt x="5137" y="1417"/>
                    <a:pt x="4797" y="1417"/>
                  </a:cubicBezTo>
                  <a:cubicBezTo>
                    <a:pt x="4294" y="1417"/>
                    <a:pt x="3637" y="1548"/>
                    <a:pt x="3085" y="2202"/>
                  </a:cubicBezTo>
                  <a:cubicBezTo>
                    <a:pt x="2145" y="3315"/>
                    <a:pt x="2748" y="4349"/>
                    <a:pt x="2593" y="4478"/>
                  </a:cubicBezTo>
                  <a:cubicBezTo>
                    <a:pt x="2438" y="4607"/>
                    <a:pt x="1501" y="4395"/>
                    <a:pt x="751" y="5792"/>
                  </a:cubicBezTo>
                  <a:cubicBezTo>
                    <a:pt x="1" y="7189"/>
                    <a:pt x="757" y="8332"/>
                    <a:pt x="1378" y="8332"/>
                  </a:cubicBezTo>
                  <a:lnTo>
                    <a:pt x="17091" y="8332"/>
                  </a:lnTo>
                  <a:cubicBezTo>
                    <a:pt x="17479" y="8332"/>
                    <a:pt x="18501" y="6186"/>
                    <a:pt x="17208" y="4194"/>
                  </a:cubicBezTo>
                  <a:cubicBezTo>
                    <a:pt x="16449" y="3026"/>
                    <a:pt x="15789" y="2810"/>
                    <a:pt x="15325" y="2810"/>
                  </a:cubicBezTo>
                  <a:cubicBezTo>
                    <a:pt x="15052" y="2810"/>
                    <a:pt x="14847" y="2885"/>
                    <a:pt x="14731" y="2885"/>
                  </a:cubicBezTo>
                  <a:cubicBezTo>
                    <a:pt x="14708" y="2885"/>
                    <a:pt x="14689" y="2882"/>
                    <a:pt x="14673" y="2875"/>
                  </a:cubicBezTo>
                  <a:cubicBezTo>
                    <a:pt x="14440" y="2771"/>
                    <a:pt x="14776" y="2228"/>
                    <a:pt x="13741" y="1685"/>
                  </a:cubicBezTo>
                  <a:cubicBezTo>
                    <a:pt x="13396" y="1504"/>
                    <a:pt x="13126" y="1444"/>
                    <a:pt x="12911" y="1444"/>
                  </a:cubicBezTo>
                  <a:cubicBezTo>
                    <a:pt x="12480" y="1444"/>
                    <a:pt x="12267" y="1685"/>
                    <a:pt x="12112" y="1685"/>
                  </a:cubicBezTo>
                  <a:cubicBezTo>
                    <a:pt x="11884" y="1685"/>
                    <a:pt x="11433" y="1"/>
                    <a:pt x="8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2278;p71"/>
            <p:cNvSpPr/>
            <p:nvPr/>
          </p:nvSpPr>
          <p:spPr>
            <a:xfrm>
              <a:off x="966009" y="608672"/>
              <a:ext cx="229569" cy="260347"/>
            </a:xfrm>
            <a:custGeom>
              <a:avLst/>
              <a:gdLst/>
              <a:ahLst/>
              <a:cxnLst/>
              <a:rect l="l" t="t" r="r" b="b"/>
              <a:pathLst>
                <a:path w="5721" h="6488" extrusionOk="0">
                  <a:moveTo>
                    <a:pt x="627" y="1"/>
                  </a:moveTo>
                  <a:cubicBezTo>
                    <a:pt x="523" y="1"/>
                    <a:pt x="1" y="1579"/>
                    <a:pt x="472" y="2219"/>
                  </a:cubicBezTo>
                  <a:cubicBezTo>
                    <a:pt x="671" y="2489"/>
                    <a:pt x="911" y="2585"/>
                    <a:pt x="1177" y="2585"/>
                  </a:cubicBezTo>
                  <a:cubicBezTo>
                    <a:pt x="1555" y="2585"/>
                    <a:pt x="1986" y="2390"/>
                    <a:pt x="2424" y="2226"/>
                  </a:cubicBezTo>
                  <a:cubicBezTo>
                    <a:pt x="2753" y="2102"/>
                    <a:pt x="3050" y="1957"/>
                    <a:pt x="3349" y="1957"/>
                  </a:cubicBezTo>
                  <a:cubicBezTo>
                    <a:pt x="3726" y="1957"/>
                    <a:pt x="4106" y="2188"/>
                    <a:pt x="4557" y="2984"/>
                  </a:cubicBezTo>
                  <a:cubicBezTo>
                    <a:pt x="5365" y="4412"/>
                    <a:pt x="4967" y="6390"/>
                    <a:pt x="5248" y="6487"/>
                  </a:cubicBezTo>
                  <a:cubicBezTo>
                    <a:pt x="5249" y="6488"/>
                    <a:pt x="5251" y="6488"/>
                    <a:pt x="5252" y="6488"/>
                  </a:cubicBezTo>
                  <a:cubicBezTo>
                    <a:pt x="5389" y="6488"/>
                    <a:pt x="5720" y="3863"/>
                    <a:pt x="4869" y="2639"/>
                  </a:cubicBezTo>
                  <a:cubicBezTo>
                    <a:pt x="4368" y="1917"/>
                    <a:pt x="3881" y="1667"/>
                    <a:pt x="3392" y="1667"/>
                  </a:cubicBezTo>
                  <a:cubicBezTo>
                    <a:pt x="3075" y="1667"/>
                    <a:pt x="2756" y="1772"/>
                    <a:pt x="2432" y="1923"/>
                  </a:cubicBezTo>
                  <a:cubicBezTo>
                    <a:pt x="1943" y="2152"/>
                    <a:pt x="1528" y="2345"/>
                    <a:pt x="1197" y="2345"/>
                  </a:cubicBezTo>
                  <a:cubicBezTo>
                    <a:pt x="972" y="2345"/>
                    <a:pt x="786" y="2256"/>
                    <a:pt x="643" y="2028"/>
                  </a:cubicBezTo>
                  <a:cubicBezTo>
                    <a:pt x="286" y="1467"/>
                    <a:pt x="720" y="77"/>
                    <a:pt x="634" y="3"/>
                  </a:cubicBezTo>
                  <a:cubicBezTo>
                    <a:pt x="632" y="2"/>
                    <a:pt x="630" y="1"/>
                    <a:pt x="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2279;p71"/>
            <p:cNvSpPr/>
            <p:nvPr/>
          </p:nvSpPr>
          <p:spPr>
            <a:xfrm>
              <a:off x="999996" y="643863"/>
              <a:ext cx="39806" cy="37880"/>
            </a:xfrm>
            <a:custGeom>
              <a:avLst/>
              <a:gdLst/>
              <a:ahLst/>
              <a:cxnLst/>
              <a:rect l="l" t="t" r="r" b="b"/>
              <a:pathLst>
                <a:path w="992" h="944" extrusionOk="0">
                  <a:moveTo>
                    <a:pt x="437" y="0"/>
                  </a:moveTo>
                  <a:cubicBezTo>
                    <a:pt x="248" y="0"/>
                    <a:pt x="76" y="110"/>
                    <a:pt x="46" y="353"/>
                  </a:cubicBezTo>
                  <a:cubicBezTo>
                    <a:pt x="0" y="734"/>
                    <a:pt x="300" y="943"/>
                    <a:pt x="572" y="943"/>
                  </a:cubicBezTo>
                  <a:cubicBezTo>
                    <a:pt x="781" y="943"/>
                    <a:pt x="972" y="821"/>
                    <a:pt x="980" y="559"/>
                  </a:cubicBezTo>
                  <a:cubicBezTo>
                    <a:pt x="991" y="209"/>
                    <a:pt x="699" y="0"/>
                    <a:pt x="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2280;p71"/>
            <p:cNvSpPr/>
            <p:nvPr/>
          </p:nvSpPr>
          <p:spPr>
            <a:xfrm>
              <a:off x="874280" y="911387"/>
              <a:ext cx="36596" cy="25280"/>
            </a:xfrm>
            <a:custGeom>
              <a:avLst/>
              <a:gdLst/>
              <a:ahLst/>
              <a:cxnLst/>
              <a:rect l="l" t="t" r="r" b="b"/>
              <a:pathLst>
                <a:path w="912" h="630" extrusionOk="0">
                  <a:moveTo>
                    <a:pt x="511" y="1"/>
                  </a:moveTo>
                  <a:cubicBezTo>
                    <a:pt x="117" y="1"/>
                    <a:pt x="1" y="579"/>
                    <a:pt x="385" y="626"/>
                  </a:cubicBezTo>
                  <a:cubicBezTo>
                    <a:pt x="403" y="628"/>
                    <a:pt x="420" y="629"/>
                    <a:pt x="437" y="629"/>
                  </a:cubicBezTo>
                  <a:cubicBezTo>
                    <a:pt x="842" y="629"/>
                    <a:pt x="911" y="13"/>
                    <a:pt x="523" y="1"/>
                  </a:cubicBezTo>
                  <a:cubicBezTo>
                    <a:pt x="519" y="1"/>
                    <a:pt x="515" y="1"/>
                    <a:pt x="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2281;p71"/>
            <p:cNvSpPr/>
            <p:nvPr/>
          </p:nvSpPr>
          <p:spPr>
            <a:xfrm>
              <a:off x="967173" y="727166"/>
              <a:ext cx="29213" cy="27808"/>
            </a:xfrm>
            <a:custGeom>
              <a:avLst/>
              <a:gdLst/>
              <a:ahLst/>
              <a:cxnLst/>
              <a:rect l="l" t="t" r="r" b="b"/>
              <a:pathLst>
                <a:path w="728" h="693" extrusionOk="0">
                  <a:moveTo>
                    <a:pt x="321" y="0"/>
                  </a:moveTo>
                  <a:cubicBezTo>
                    <a:pt x="182" y="0"/>
                    <a:pt x="56" y="80"/>
                    <a:pt x="34" y="259"/>
                  </a:cubicBezTo>
                  <a:cubicBezTo>
                    <a:pt x="0" y="539"/>
                    <a:pt x="220" y="692"/>
                    <a:pt x="420" y="692"/>
                  </a:cubicBezTo>
                  <a:cubicBezTo>
                    <a:pt x="573" y="692"/>
                    <a:pt x="713" y="602"/>
                    <a:pt x="719" y="410"/>
                  </a:cubicBezTo>
                  <a:cubicBezTo>
                    <a:pt x="727" y="153"/>
                    <a:pt x="51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2282;p71"/>
            <p:cNvSpPr/>
            <p:nvPr/>
          </p:nvSpPr>
          <p:spPr>
            <a:xfrm>
              <a:off x="910073" y="846703"/>
              <a:ext cx="21629" cy="20545"/>
            </a:xfrm>
            <a:custGeom>
              <a:avLst/>
              <a:gdLst/>
              <a:ahLst/>
              <a:cxnLst/>
              <a:rect l="l" t="t" r="r" b="b"/>
              <a:pathLst>
                <a:path w="539" h="512" extrusionOk="0">
                  <a:moveTo>
                    <a:pt x="238" y="0"/>
                  </a:moveTo>
                  <a:cubicBezTo>
                    <a:pt x="135" y="0"/>
                    <a:pt x="42" y="59"/>
                    <a:pt x="26" y="191"/>
                  </a:cubicBezTo>
                  <a:cubicBezTo>
                    <a:pt x="1" y="398"/>
                    <a:pt x="164" y="512"/>
                    <a:pt x="312" y="512"/>
                  </a:cubicBezTo>
                  <a:cubicBezTo>
                    <a:pt x="425" y="512"/>
                    <a:pt x="528" y="446"/>
                    <a:pt x="533" y="304"/>
                  </a:cubicBezTo>
                  <a:cubicBezTo>
                    <a:pt x="539" y="114"/>
                    <a:pt x="380"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2283;p71"/>
            <p:cNvSpPr/>
            <p:nvPr/>
          </p:nvSpPr>
          <p:spPr>
            <a:xfrm>
              <a:off x="1224026" y="615574"/>
              <a:ext cx="21990" cy="20906"/>
            </a:xfrm>
            <a:custGeom>
              <a:avLst/>
              <a:gdLst/>
              <a:ahLst/>
              <a:cxnLst/>
              <a:rect l="l" t="t" r="r" b="b"/>
              <a:pathLst>
                <a:path w="548" h="521" extrusionOk="0">
                  <a:moveTo>
                    <a:pt x="242" y="0"/>
                  </a:moveTo>
                  <a:cubicBezTo>
                    <a:pt x="138" y="0"/>
                    <a:pt x="43" y="61"/>
                    <a:pt x="26" y="195"/>
                  </a:cubicBezTo>
                  <a:cubicBezTo>
                    <a:pt x="1" y="405"/>
                    <a:pt x="166" y="521"/>
                    <a:pt x="317" y="521"/>
                  </a:cubicBezTo>
                  <a:cubicBezTo>
                    <a:pt x="431" y="521"/>
                    <a:pt x="537" y="453"/>
                    <a:pt x="542" y="309"/>
                  </a:cubicBezTo>
                  <a:cubicBezTo>
                    <a:pt x="548" y="115"/>
                    <a:pt x="386" y="0"/>
                    <a:pt x="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2284;p71"/>
            <p:cNvSpPr/>
            <p:nvPr/>
          </p:nvSpPr>
          <p:spPr>
            <a:xfrm>
              <a:off x="1394718" y="668822"/>
              <a:ext cx="39806" cy="37880"/>
            </a:xfrm>
            <a:custGeom>
              <a:avLst/>
              <a:gdLst/>
              <a:ahLst/>
              <a:cxnLst/>
              <a:rect l="l" t="t" r="r" b="b"/>
              <a:pathLst>
                <a:path w="992" h="944" extrusionOk="0">
                  <a:moveTo>
                    <a:pt x="438" y="0"/>
                  </a:moveTo>
                  <a:cubicBezTo>
                    <a:pt x="249" y="0"/>
                    <a:pt x="76" y="109"/>
                    <a:pt x="47" y="353"/>
                  </a:cubicBezTo>
                  <a:cubicBezTo>
                    <a:pt x="1" y="734"/>
                    <a:pt x="301" y="943"/>
                    <a:pt x="573" y="943"/>
                  </a:cubicBezTo>
                  <a:cubicBezTo>
                    <a:pt x="781" y="943"/>
                    <a:pt x="973" y="821"/>
                    <a:pt x="981" y="560"/>
                  </a:cubicBezTo>
                  <a:cubicBezTo>
                    <a:pt x="992" y="209"/>
                    <a:pt x="699"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2285;p71"/>
            <p:cNvSpPr/>
            <p:nvPr/>
          </p:nvSpPr>
          <p:spPr>
            <a:xfrm>
              <a:off x="1627491" y="920777"/>
              <a:ext cx="39806" cy="37880"/>
            </a:xfrm>
            <a:custGeom>
              <a:avLst/>
              <a:gdLst/>
              <a:ahLst/>
              <a:cxnLst/>
              <a:rect l="l" t="t" r="r" b="b"/>
              <a:pathLst>
                <a:path w="992" h="944" extrusionOk="0">
                  <a:moveTo>
                    <a:pt x="438" y="1"/>
                  </a:moveTo>
                  <a:cubicBezTo>
                    <a:pt x="249" y="1"/>
                    <a:pt x="76" y="110"/>
                    <a:pt x="47" y="353"/>
                  </a:cubicBezTo>
                  <a:cubicBezTo>
                    <a:pt x="1" y="734"/>
                    <a:pt x="301" y="943"/>
                    <a:pt x="573" y="943"/>
                  </a:cubicBezTo>
                  <a:cubicBezTo>
                    <a:pt x="781" y="943"/>
                    <a:pt x="973" y="821"/>
                    <a:pt x="981" y="560"/>
                  </a:cubicBezTo>
                  <a:cubicBezTo>
                    <a:pt x="992" y="209"/>
                    <a:pt x="699"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286;p71"/>
            <p:cNvSpPr/>
            <p:nvPr/>
          </p:nvSpPr>
          <p:spPr>
            <a:xfrm>
              <a:off x="1326744" y="670267"/>
              <a:ext cx="14606" cy="13924"/>
            </a:xfrm>
            <a:custGeom>
              <a:avLst/>
              <a:gdLst/>
              <a:ahLst/>
              <a:cxnLst/>
              <a:rect l="l" t="t" r="r" b="b"/>
              <a:pathLst>
                <a:path w="364" h="347" extrusionOk="0">
                  <a:moveTo>
                    <a:pt x="160" y="1"/>
                  </a:moveTo>
                  <a:cubicBezTo>
                    <a:pt x="91" y="1"/>
                    <a:pt x="28" y="41"/>
                    <a:pt x="17" y="130"/>
                  </a:cubicBezTo>
                  <a:cubicBezTo>
                    <a:pt x="0" y="269"/>
                    <a:pt x="110" y="346"/>
                    <a:pt x="210" y="346"/>
                  </a:cubicBezTo>
                  <a:cubicBezTo>
                    <a:pt x="286" y="346"/>
                    <a:pt x="356" y="301"/>
                    <a:pt x="359" y="205"/>
                  </a:cubicBezTo>
                  <a:cubicBezTo>
                    <a:pt x="363" y="77"/>
                    <a:pt x="256"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287;p71"/>
            <p:cNvSpPr/>
            <p:nvPr/>
          </p:nvSpPr>
          <p:spPr>
            <a:xfrm>
              <a:off x="832629" y="990316"/>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7" y="302"/>
                    <a:pt x="360" y="206"/>
                  </a:cubicBezTo>
                  <a:cubicBezTo>
                    <a:pt x="365"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88;p71"/>
            <p:cNvSpPr/>
            <p:nvPr/>
          </p:nvSpPr>
          <p:spPr>
            <a:xfrm>
              <a:off x="1659311" y="983374"/>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8" y="302"/>
                    <a:pt x="361" y="206"/>
                  </a:cubicBezTo>
                  <a:cubicBezTo>
                    <a:pt x="364"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289;p71"/>
            <p:cNvSpPr/>
            <p:nvPr/>
          </p:nvSpPr>
          <p:spPr>
            <a:xfrm>
              <a:off x="1336977" y="636641"/>
              <a:ext cx="21990" cy="20947"/>
            </a:xfrm>
            <a:custGeom>
              <a:avLst/>
              <a:gdLst/>
              <a:ahLst/>
              <a:cxnLst/>
              <a:rect l="l" t="t" r="r" b="b"/>
              <a:pathLst>
                <a:path w="548" h="522" extrusionOk="0">
                  <a:moveTo>
                    <a:pt x="242" y="1"/>
                  </a:moveTo>
                  <a:cubicBezTo>
                    <a:pt x="137" y="1"/>
                    <a:pt x="42" y="61"/>
                    <a:pt x="26" y="195"/>
                  </a:cubicBezTo>
                  <a:cubicBezTo>
                    <a:pt x="1" y="406"/>
                    <a:pt x="166" y="521"/>
                    <a:pt x="317" y="521"/>
                  </a:cubicBezTo>
                  <a:cubicBezTo>
                    <a:pt x="432" y="521"/>
                    <a:pt x="537" y="454"/>
                    <a:pt x="542" y="310"/>
                  </a:cubicBezTo>
                  <a:cubicBezTo>
                    <a:pt x="547" y="116"/>
                    <a:pt x="386" y="1"/>
                    <a:pt x="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290;p71"/>
            <p:cNvSpPr/>
            <p:nvPr/>
          </p:nvSpPr>
          <p:spPr>
            <a:xfrm>
              <a:off x="1590455" y="888756"/>
              <a:ext cx="21990" cy="20906"/>
            </a:xfrm>
            <a:custGeom>
              <a:avLst/>
              <a:gdLst/>
              <a:ahLst/>
              <a:cxnLst/>
              <a:rect l="l" t="t" r="r" b="b"/>
              <a:pathLst>
                <a:path w="548" h="521" extrusionOk="0">
                  <a:moveTo>
                    <a:pt x="241" y="1"/>
                  </a:moveTo>
                  <a:cubicBezTo>
                    <a:pt x="137" y="1"/>
                    <a:pt x="42" y="61"/>
                    <a:pt x="26" y="195"/>
                  </a:cubicBezTo>
                  <a:cubicBezTo>
                    <a:pt x="0" y="406"/>
                    <a:pt x="165" y="521"/>
                    <a:pt x="316" y="521"/>
                  </a:cubicBezTo>
                  <a:cubicBezTo>
                    <a:pt x="430" y="521"/>
                    <a:pt x="537" y="453"/>
                    <a:pt x="541" y="309"/>
                  </a:cubicBezTo>
                  <a:cubicBezTo>
                    <a:pt x="547" y="116"/>
                    <a:pt x="386"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291;p71"/>
            <p:cNvSpPr/>
            <p:nvPr/>
          </p:nvSpPr>
          <p:spPr>
            <a:xfrm>
              <a:off x="1009847" y="716051"/>
              <a:ext cx="115688" cy="138039"/>
            </a:xfrm>
            <a:custGeom>
              <a:avLst/>
              <a:gdLst/>
              <a:ahLst/>
              <a:cxnLst/>
              <a:rect l="l" t="t" r="r" b="b"/>
              <a:pathLst>
                <a:path w="2883" h="3440" extrusionOk="0">
                  <a:moveTo>
                    <a:pt x="2275" y="1"/>
                  </a:moveTo>
                  <a:cubicBezTo>
                    <a:pt x="2275" y="1"/>
                    <a:pt x="1153" y="73"/>
                    <a:pt x="577" y="748"/>
                  </a:cubicBezTo>
                  <a:cubicBezTo>
                    <a:pt x="1" y="1424"/>
                    <a:pt x="147" y="3383"/>
                    <a:pt x="259" y="3439"/>
                  </a:cubicBezTo>
                  <a:cubicBezTo>
                    <a:pt x="259" y="3439"/>
                    <a:pt x="2626" y="2464"/>
                    <a:pt x="2755" y="1766"/>
                  </a:cubicBezTo>
                  <a:cubicBezTo>
                    <a:pt x="2882" y="1068"/>
                    <a:pt x="2275" y="1"/>
                    <a:pt x="22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292;p71"/>
            <p:cNvSpPr/>
            <p:nvPr/>
          </p:nvSpPr>
          <p:spPr>
            <a:xfrm>
              <a:off x="1025155" y="690530"/>
              <a:ext cx="91972" cy="145823"/>
            </a:xfrm>
            <a:custGeom>
              <a:avLst/>
              <a:gdLst/>
              <a:ahLst/>
              <a:cxnLst/>
              <a:rect l="l" t="t" r="r" b="b"/>
              <a:pathLst>
                <a:path w="2292" h="3634" extrusionOk="0">
                  <a:moveTo>
                    <a:pt x="2258" y="0"/>
                  </a:moveTo>
                  <a:cubicBezTo>
                    <a:pt x="2249" y="0"/>
                    <a:pt x="2240" y="4"/>
                    <a:pt x="2234" y="12"/>
                  </a:cubicBezTo>
                  <a:cubicBezTo>
                    <a:pt x="2234" y="12"/>
                    <a:pt x="2066" y="216"/>
                    <a:pt x="1819" y="526"/>
                  </a:cubicBezTo>
                  <a:cubicBezTo>
                    <a:pt x="1696" y="682"/>
                    <a:pt x="1552" y="863"/>
                    <a:pt x="1405" y="1063"/>
                  </a:cubicBezTo>
                  <a:cubicBezTo>
                    <a:pt x="1254" y="1260"/>
                    <a:pt x="1104" y="1480"/>
                    <a:pt x="951" y="1696"/>
                  </a:cubicBezTo>
                  <a:cubicBezTo>
                    <a:pt x="879" y="1808"/>
                    <a:pt x="808" y="1920"/>
                    <a:pt x="738" y="2031"/>
                  </a:cubicBezTo>
                  <a:cubicBezTo>
                    <a:pt x="665" y="2140"/>
                    <a:pt x="604" y="2253"/>
                    <a:pt x="543" y="2361"/>
                  </a:cubicBezTo>
                  <a:cubicBezTo>
                    <a:pt x="483" y="2471"/>
                    <a:pt x="420" y="2574"/>
                    <a:pt x="373" y="2678"/>
                  </a:cubicBezTo>
                  <a:cubicBezTo>
                    <a:pt x="324" y="2783"/>
                    <a:pt x="278" y="2882"/>
                    <a:pt x="236" y="2973"/>
                  </a:cubicBezTo>
                  <a:cubicBezTo>
                    <a:pt x="215" y="3018"/>
                    <a:pt x="195" y="3062"/>
                    <a:pt x="176" y="3103"/>
                  </a:cubicBezTo>
                  <a:cubicBezTo>
                    <a:pt x="161" y="3145"/>
                    <a:pt x="147" y="3187"/>
                    <a:pt x="134" y="3224"/>
                  </a:cubicBezTo>
                  <a:cubicBezTo>
                    <a:pt x="107" y="3300"/>
                    <a:pt x="84" y="3366"/>
                    <a:pt x="65" y="3421"/>
                  </a:cubicBezTo>
                  <a:cubicBezTo>
                    <a:pt x="28" y="3531"/>
                    <a:pt x="6" y="3593"/>
                    <a:pt x="6" y="3593"/>
                  </a:cubicBezTo>
                  <a:cubicBezTo>
                    <a:pt x="1" y="3608"/>
                    <a:pt x="8" y="3625"/>
                    <a:pt x="22" y="3631"/>
                  </a:cubicBezTo>
                  <a:cubicBezTo>
                    <a:pt x="26" y="3633"/>
                    <a:pt x="31" y="3634"/>
                    <a:pt x="35" y="3634"/>
                  </a:cubicBezTo>
                  <a:cubicBezTo>
                    <a:pt x="47" y="3634"/>
                    <a:pt x="58" y="3626"/>
                    <a:pt x="63" y="3615"/>
                  </a:cubicBezTo>
                  <a:cubicBezTo>
                    <a:pt x="63" y="3615"/>
                    <a:pt x="89" y="3554"/>
                    <a:pt x="133" y="3448"/>
                  </a:cubicBezTo>
                  <a:cubicBezTo>
                    <a:pt x="156" y="3394"/>
                    <a:pt x="183" y="3330"/>
                    <a:pt x="215" y="3256"/>
                  </a:cubicBezTo>
                  <a:cubicBezTo>
                    <a:pt x="230" y="3218"/>
                    <a:pt x="247" y="3179"/>
                    <a:pt x="264" y="3137"/>
                  </a:cubicBezTo>
                  <a:cubicBezTo>
                    <a:pt x="285" y="3097"/>
                    <a:pt x="306" y="3056"/>
                    <a:pt x="329" y="3012"/>
                  </a:cubicBezTo>
                  <a:cubicBezTo>
                    <a:pt x="373" y="2924"/>
                    <a:pt x="421" y="2829"/>
                    <a:pt x="472" y="2730"/>
                  </a:cubicBezTo>
                  <a:cubicBezTo>
                    <a:pt x="522" y="2629"/>
                    <a:pt x="588" y="2529"/>
                    <a:pt x="648" y="2422"/>
                  </a:cubicBezTo>
                  <a:cubicBezTo>
                    <a:pt x="710" y="2315"/>
                    <a:pt x="772" y="2204"/>
                    <a:pt x="844" y="2097"/>
                  </a:cubicBezTo>
                  <a:cubicBezTo>
                    <a:pt x="915" y="1989"/>
                    <a:pt x="986" y="1879"/>
                    <a:pt x="1058" y="1769"/>
                  </a:cubicBezTo>
                  <a:cubicBezTo>
                    <a:pt x="1208" y="1552"/>
                    <a:pt x="1354" y="1333"/>
                    <a:pt x="1502" y="1135"/>
                  </a:cubicBezTo>
                  <a:cubicBezTo>
                    <a:pt x="1646" y="934"/>
                    <a:pt x="1782" y="747"/>
                    <a:pt x="1898" y="586"/>
                  </a:cubicBezTo>
                  <a:cubicBezTo>
                    <a:pt x="2129" y="264"/>
                    <a:pt x="2283" y="48"/>
                    <a:pt x="2283" y="48"/>
                  </a:cubicBezTo>
                  <a:cubicBezTo>
                    <a:pt x="2292" y="35"/>
                    <a:pt x="2290" y="17"/>
                    <a:pt x="2277" y="7"/>
                  </a:cubicBezTo>
                  <a:cubicBezTo>
                    <a:pt x="2271" y="2"/>
                    <a:pt x="2265"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293;p71"/>
            <p:cNvSpPr/>
            <p:nvPr/>
          </p:nvSpPr>
          <p:spPr>
            <a:xfrm>
              <a:off x="1156429" y="570231"/>
              <a:ext cx="111755" cy="131337"/>
            </a:xfrm>
            <a:custGeom>
              <a:avLst/>
              <a:gdLst/>
              <a:ahLst/>
              <a:cxnLst/>
              <a:rect l="l" t="t" r="r" b="b"/>
              <a:pathLst>
                <a:path w="2785" h="3273" extrusionOk="0">
                  <a:moveTo>
                    <a:pt x="115" y="1"/>
                  </a:moveTo>
                  <a:cubicBezTo>
                    <a:pt x="100" y="1"/>
                    <a:pt x="89" y="3"/>
                    <a:pt x="84" y="7"/>
                  </a:cubicBezTo>
                  <a:cubicBezTo>
                    <a:pt x="84" y="7"/>
                    <a:pt x="0" y="2565"/>
                    <a:pt x="583" y="2969"/>
                  </a:cubicBezTo>
                  <a:cubicBezTo>
                    <a:pt x="955" y="3226"/>
                    <a:pt x="1586" y="3273"/>
                    <a:pt x="1995" y="3273"/>
                  </a:cubicBezTo>
                  <a:cubicBezTo>
                    <a:pt x="2228" y="3273"/>
                    <a:pt x="2389" y="3258"/>
                    <a:pt x="2389" y="3258"/>
                  </a:cubicBezTo>
                  <a:cubicBezTo>
                    <a:pt x="2389" y="3258"/>
                    <a:pt x="2785" y="2205"/>
                    <a:pt x="2406" y="1402"/>
                  </a:cubicBezTo>
                  <a:cubicBezTo>
                    <a:pt x="2048" y="643"/>
                    <a:pt x="377"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294;p71"/>
            <p:cNvSpPr/>
            <p:nvPr/>
          </p:nvSpPr>
          <p:spPr>
            <a:xfrm>
              <a:off x="1166480" y="587044"/>
              <a:ext cx="96828" cy="142734"/>
            </a:xfrm>
            <a:custGeom>
              <a:avLst/>
              <a:gdLst/>
              <a:ahLst/>
              <a:cxnLst/>
              <a:rect l="l" t="t" r="r" b="b"/>
              <a:pathLst>
                <a:path w="2413" h="3557" extrusionOk="0">
                  <a:moveTo>
                    <a:pt x="35" y="0"/>
                  </a:moveTo>
                  <a:cubicBezTo>
                    <a:pt x="28" y="0"/>
                    <a:pt x="20" y="3"/>
                    <a:pt x="14" y="9"/>
                  </a:cubicBezTo>
                  <a:cubicBezTo>
                    <a:pt x="2" y="20"/>
                    <a:pt x="1" y="40"/>
                    <a:pt x="12" y="52"/>
                  </a:cubicBezTo>
                  <a:cubicBezTo>
                    <a:pt x="12" y="52"/>
                    <a:pt x="58" y="101"/>
                    <a:pt x="136" y="185"/>
                  </a:cubicBezTo>
                  <a:cubicBezTo>
                    <a:pt x="175" y="228"/>
                    <a:pt x="223" y="279"/>
                    <a:pt x="278" y="338"/>
                  </a:cubicBezTo>
                  <a:cubicBezTo>
                    <a:pt x="306" y="368"/>
                    <a:pt x="334" y="399"/>
                    <a:pt x="365" y="432"/>
                  </a:cubicBezTo>
                  <a:cubicBezTo>
                    <a:pt x="393" y="467"/>
                    <a:pt x="423" y="504"/>
                    <a:pt x="453" y="542"/>
                  </a:cubicBezTo>
                  <a:cubicBezTo>
                    <a:pt x="515" y="618"/>
                    <a:pt x="581" y="701"/>
                    <a:pt x="651" y="789"/>
                  </a:cubicBezTo>
                  <a:cubicBezTo>
                    <a:pt x="722" y="876"/>
                    <a:pt x="786" y="977"/>
                    <a:pt x="860" y="1076"/>
                  </a:cubicBezTo>
                  <a:cubicBezTo>
                    <a:pt x="932" y="1175"/>
                    <a:pt x="1008" y="1278"/>
                    <a:pt x="1075" y="1389"/>
                  </a:cubicBezTo>
                  <a:cubicBezTo>
                    <a:pt x="1145" y="1497"/>
                    <a:pt x="1216" y="1608"/>
                    <a:pt x="1287" y="1718"/>
                  </a:cubicBezTo>
                  <a:cubicBezTo>
                    <a:pt x="1422" y="1944"/>
                    <a:pt x="1563" y="2166"/>
                    <a:pt x="1682" y="2383"/>
                  </a:cubicBezTo>
                  <a:cubicBezTo>
                    <a:pt x="1806" y="2598"/>
                    <a:pt x="1921" y="2798"/>
                    <a:pt x="2019" y="2970"/>
                  </a:cubicBezTo>
                  <a:cubicBezTo>
                    <a:pt x="2219" y="3313"/>
                    <a:pt x="2351" y="3542"/>
                    <a:pt x="2351" y="3542"/>
                  </a:cubicBezTo>
                  <a:cubicBezTo>
                    <a:pt x="2357" y="3551"/>
                    <a:pt x="2367" y="3556"/>
                    <a:pt x="2378" y="3556"/>
                  </a:cubicBezTo>
                  <a:cubicBezTo>
                    <a:pt x="2383" y="3556"/>
                    <a:pt x="2387" y="3555"/>
                    <a:pt x="2391" y="3553"/>
                  </a:cubicBezTo>
                  <a:cubicBezTo>
                    <a:pt x="2406" y="3545"/>
                    <a:pt x="2412" y="3527"/>
                    <a:pt x="2405" y="3512"/>
                  </a:cubicBezTo>
                  <a:cubicBezTo>
                    <a:pt x="2405" y="3512"/>
                    <a:pt x="2288" y="3275"/>
                    <a:pt x="2107" y="2923"/>
                  </a:cubicBezTo>
                  <a:cubicBezTo>
                    <a:pt x="2014" y="2746"/>
                    <a:pt x="1909" y="2540"/>
                    <a:pt x="1787" y="2324"/>
                  </a:cubicBezTo>
                  <a:cubicBezTo>
                    <a:pt x="1669" y="2105"/>
                    <a:pt x="1531" y="1878"/>
                    <a:pt x="1397" y="1650"/>
                  </a:cubicBezTo>
                  <a:cubicBezTo>
                    <a:pt x="1324" y="1539"/>
                    <a:pt x="1251" y="1428"/>
                    <a:pt x="1180" y="1319"/>
                  </a:cubicBezTo>
                  <a:cubicBezTo>
                    <a:pt x="1110" y="1208"/>
                    <a:pt x="1031" y="1105"/>
                    <a:pt x="958" y="1004"/>
                  </a:cubicBezTo>
                  <a:cubicBezTo>
                    <a:pt x="883" y="905"/>
                    <a:pt x="815" y="805"/>
                    <a:pt x="739" y="719"/>
                  </a:cubicBezTo>
                  <a:cubicBezTo>
                    <a:pt x="664" y="632"/>
                    <a:pt x="592" y="550"/>
                    <a:pt x="526" y="474"/>
                  </a:cubicBezTo>
                  <a:cubicBezTo>
                    <a:pt x="494" y="437"/>
                    <a:pt x="463" y="400"/>
                    <a:pt x="432" y="366"/>
                  </a:cubicBezTo>
                  <a:cubicBezTo>
                    <a:pt x="400" y="335"/>
                    <a:pt x="368" y="305"/>
                    <a:pt x="340" y="278"/>
                  </a:cubicBezTo>
                  <a:cubicBezTo>
                    <a:pt x="281" y="222"/>
                    <a:pt x="230" y="174"/>
                    <a:pt x="188" y="134"/>
                  </a:cubicBezTo>
                  <a:cubicBezTo>
                    <a:pt x="104" y="54"/>
                    <a:pt x="56" y="9"/>
                    <a:pt x="56" y="9"/>
                  </a:cubicBezTo>
                  <a:cubicBezTo>
                    <a:pt x="50" y="3"/>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295;p71"/>
            <p:cNvSpPr/>
            <p:nvPr/>
          </p:nvSpPr>
          <p:spPr>
            <a:xfrm>
              <a:off x="1293741" y="711798"/>
              <a:ext cx="125198" cy="86435"/>
            </a:xfrm>
            <a:custGeom>
              <a:avLst/>
              <a:gdLst/>
              <a:ahLst/>
              <a:cxnLst/>
              <a:rect l="l" t="t" r="r" b="b"/>
              <a:pathLst>
                <a:path w="3120" h="2154" extrusionOk="0">
                  <a:moveTo>
                    <a:pt x="1779" y="1"/>
                  </a:moveTo>
                  <a:cubicBezTo>
                    <a:pt x="1408" y="1"/>
                    <a:pt x="1044" y="53"/>
                    <a:pt x="814" y="204"/>
                  </a:cubicBezTo>
                  <a:cubicBezTo>
                    <a:pt x="182" y="619"/>
                    <a:pt x="1" y="1559"/>
                    <a:pt x="1" y="1559"/>
                  </a:cubicBezTo>
                  <a:cubicBezTo>
                    <a:pt x="1" y="1559"/>
                    <a:pt x="794" y="2153"/>
                    <a:pt x="1393" y="2153"/>
                  </a:cubicBezTo>
                  <a:cubicBezTo>
                    <a:pt x="1409" y="2153"/>
                    <a:pt x="1424" y="2153"/>
                    <a:pt x="1440" y="2152"/>
                  </a:cubicBezTo>
                  <a:cubicBezTo>
                    <a:pt x="2043" y="2118"/>
                    <a:pt x="3120" y="223"/>
                    <a:pt x="3120" y="223"/>
                  </a:cubicBezTo>
                  <a:cubicBezTo>
                    <a:pt x="3097" y="159"/>
                    <a:pt x="2427" y="1"/>
                    <a:pt x="17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2296;p71"/>
            <p:cNvSpPr/>
            <p:nvPr/>
          </p:nvSpPr>
          <p:spPr>
            <a:xfrm>
              <a:off x="1265110" y="726725"/>
              <a:ext cx="133344" cy="62559"/>
            </a:xfrm>
            <a:custGeom>
              <a:avLst/>
              <a:gdLst/>
              <a:ahLst/>
              <a:cxnLst/>
              <a:rect l="l" t="t" r="r" b="b"/>
              <a:pathLst>
                <a:path w="3323" h="1559" extrusionOk="0">
                  <a:moveTo>
                    <a:pt x="3288" y="1"/>
                  </a:moveTo>
                  <a:cubicBezTo>
                    <a:pt x="3286" y="1"/>
                    <a:pt x="3284" y="1"/>
                    <a:pt x="3283" y="1"/>
                  </a:cubicBezTo>
                  <a:cubicBezTo>
                    <a:pt x="3283" y="1"/>
                    <a:pt x="3227" y="13"/>
                    <a:pt x="3131" y="32"/>
                  </a:cubicBezTo>
                  <a:cubicBezTo>
                    <a:pt x="3083" y="42"/>
                    <a:pt x="3024" y="55"/>
                    <a:pt x="2957" y="69"/>
                  </a:cubicBezTo>
                  <a:cubicBezTo>
                    <a:pt x="2923" y="75"/>
                    <a:pt x="2887" y="83"/>
                    <a:pt x="2850" y="91"/>
                  </a:cubicBezTo>
                  <a:cubicBezTo>
                    <a:pt x="2813" y="103"/>
                    <a:pt x="2774" y="115"/>
                    <a:pt x="2733" y="128"/>
                  </a:cubicBezTo>
                  <a:cubicBezTo>
                    <a:pt x="2652" y="153"/>
                    <a:pt x="2562" y="181"/>
                    <a:pt x="2469" y="210"/>
                  </a:cubicBezTo>
                  <a:cubicBezTo>
                    <a:pt x="2376" y="239"/>
                    <a:pt x="2282" y="281"/>
                    <a:pt x="2183" y="320"/>
                  </a:cubicBezTo>
                  <a:cubicBezTo>
                    <a:pt x="2084" y="360"/>
                    <a:pt x="1982" y="399"/>
                    <a:pt x="1881" y="449"/>
                  </a:cubicBezTo>
                  <a:cubicBezTo>
                    <a:pt x="1781" y="496"/>
                    <a:pt x="1678" y="544"/>
                    <a:pt x="1576" y="592"/>
                  </a:cubicBezTo>
                  <a:cubicBezTo>
                    <a:pt x="1377" y="700"/>
                    <a:pt x="1175" y="803"/>
                    <a:pt x="993" y="909"/>
                  </a:cubicBezTo>
                  <a:cubicBezTo>
                    <a:pt x="808" y="1012"/>
                    <a:pt x="641" y="1116"/>
                    <a:pt x="496" y="1204"/>
                  </a:cubicBezTo>
                  <a:cubicBezTo>
                    <a:pt x="208" y="1379"/>
                    <a:pt x="18" y="1501"/>
                    <a:pt x="18" y="1501"/>
                  </a:cubicBezTo>
                  <a:cubicBezTo>
                    <a:pt x="5" y="1510"/>
                    <a:pt x="1" y="1528"/>
                    <a:pt x="8" y="1541"/>
                  </a:cubicBezTo>
                  <a:cubicBezTo>
                    <a:pt x="13" y="1552"/>
                    <a:pt x="24" y="1558"/>
                    <a:pt x="35" y="1558"/>
                  </a:cubicBezTo>
                  <a:cubicBezTo>
                    <a:pt x="40" y="1558"/>
                    <a:pt x="44" y="1557"/>
                    <a:pt x="49" y="1555"/>
                  </a:cubicBezTo>
                  <a:cubicBezTo>
                    <a:pt x="49" y="1555"/>
                    <a:pt x="250" y="1451"/>
                    <a:pt x="546" y="1290"/>
                  </a:cubicBezTo>
                  <a:cubicBezTo>
                    <a:pt x="694" y="1209"/>
                    <a:pt x="866" y="1115"/>
                    <a:pt x="1051" y="1015"/>
                  </a:cubicBezTo>
                  <a:cubicBezTo>
                    <a:pt x="1234" y="911"/>
                    <a:pt x="1435" y="812"/>
                    <a:pt x="1634" y="709"/>
                  </a:cubicBezTo>
                  <a:cubicBezTo>
                    <a:pt x="1735" y="660"/>
                    <a:pt x="1835" y="611"/>
                    <a:pt x="1935" y="563"/>
                  </a:cubicBezTo>
                  <a:cubicBezTo>
                    <a:pt x="2032" y="513"/>
                    <a:pt x="2133" y="473"/>
                    <a:pt x="2229" y="432"/>
                  </a:cubicBezTo>
                  <a:cubicBezTo>
                    <a:pt x="2326" y="393"/>
                    <a:pt x="2418" y="347"/>
                    <a:pt x="2507" y="316"/>
                  </a:cubicBezTo>
                  <a:cubicBezTo>
                    <a:pt x="2597" y="282"/>
                    <a:pt x="2682" y="252"/>
                    <a:pt x="2760" y="224"/>
                  </a:cubicBezTo>
                  <a:cubicBezTo>
                    <a:pt x="2837" y="194"/>
                    <a:pt x="2911" y="170"/>
                    <a:pt x="2977" y="153"/>
                  </a:cubicBezTo>
                  <a:cubicBezTo>
                    <a:pt x="3044" y="134"/>
                    <a:pt x="3101" y="118"/>
                    <a:pt x="3148" y="104"/>
                  </a:cubicBezTo>
                  <a:cubicBezTo>
                    <a:pt x="3243" y="77"/>
                    <a:pt x="3297" y="62"/>
                    <a:pt x="3297" y="62"/>
                  </a:cubicBezTo>
                  <a:cubicBezTo>
                    <a:pt x="3312" y="57"/>
                    <a:pt x="3322" y="41"/>
                    <a:pt x="3319" y="26"/>
                  </a:cubicBezTo>
                  <a:cubicBezTo>
                    <a:pt x="3315" y="11"/>
                    <a:pt x="3302" y="1"/>
                    <a:pt x="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2297;p71"/>
            <p:cNvSpPr/>
            <p:nvPr/>
          </p:nvSpPr>
          <p:spPr>
            <a:xfrm>
              <a:off x="825908" y="593063"/>
              <a:ext cx="137998" cy="105054"/>
            </a:xfrm>
            <a:custGeom>
              <a:avLst/>
              <a:gdLst/>
              <a:ahLst/>
              <a:cxnLst/>
              <a:rect l="l" t="t" r="r" b="b"/>
              <a:pathLst>
                <a:path w="3439" h="2618" extrusionOk="0">
                  <a:moveTo>
                    <a:pt x="884" y="1"/>
                  </a:moveTo>
                  <a:cubicBezTo>
                    <a:pt x="406" y="1"/>
                    <a:pt x="26" y="56"/>
                    <a:pt x="1" y="104"/>
                  </a:cubicBezTo>
                  <a:cubicBezTo>
                    <a:pt x="1" y="104"/>
                    <a:pt x="976" y="2471"/>
                    <a:pt x="1675" y="2600"/>
                  </a:cubicBezTo>
                  <a:cubicBezTo>
                    <a:pt x="1741" y="2612"/>
                    <a:pt x="1811" y="2617"/>
                    <a:pt x="1882" y="2617"/>
                  </a:cubicBezTo>
                  <a:cubicBezTo>
                    <a:pt x="2565" y="2617"/>
                    <a:pt x="3438" y="2120"/>
                    <a:pt x="3438" y="2120"/>
                  </a:cubicBezTo>
                  <a:cubicBezTo>
                    <a:pt x="3438" y="2120"/>
                    <a:pt x="3367" y="998"/>
                    <a:pt x="2692" y="422"/>
                  </a:cubicBezTo>
                  <a:cubicBezTo>
                    <a:pt x="2309" y="95"/>
                    <a:pt x="1512"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2298;p71"/>
            <p:cNvSpPr/>
            <p:nvPr/>
          </p:nvSpPr>
          <p:spPr>
            <a:xfrm>
              <a:off x="838809" y="606987"/>
              <a:ext cx="146184" cy="91691"/>
            </a:xfrm>
            <a:custGeom>
              <a:avLst/>
              <a:gdLst/>
              <a:ahLst/>
              <a:cxnLst/>
              <a:rect l="l" t="t" r="r" b="b"/>
              <a:pathLst>
                <a:path w="3643" h="2285" extrusionOk="0">
                  <a:moveTo>
                    <a:pt x="35" y="0"/>
                  </a:moveTo>
                  <a:cubicBezTo>
                    <a:pt x="23" y="0"/>
                    <a:pt x="12" y="7"/>
                    <a:pt x="7" y="18"/>
                  </a:cubicBezTo>
                  <a:cubicBezTo>
                    <a:pt x="0" y="34"/>
                    <a:pt x="7" y="52"/>
                    <a:pt x="23" y="59"/>
                  </a:cubicBezTo>
                  <a:cubicBezTo>
                    <a:pt x="23" y="59"/>
                    <a:pt x="84" y="85"/>
                    <a:pt x="191" y="129"/>
                  </a:cubicBezTo>
                  <a:cubicBezTo>
                    <a:pt x="244" y="152"/>
                    <a:pt x="309" y="179"/>
                    <a:pt x="383" y="210"/>
                  </a:cubicBezTo>
                  <a:cubicBezTo>
                    <a:pt x="420" y="226"/>
                    <a:pt x="460" y="243"/>
                    <a:pt x="502" y="260"/>
                  </a:cubicBezTo>
                  <a:cubicBezTo>
                    <a:pt x="541" y="281"/>
                    <a:pt x="583" y="302"/>
                    <a:pt x="626" y="325"/>
                  </a:cubicBezTo>
                  <a:cubicBezTo>
                    <a:pt x="714" y="369"/>
                    <a:pt x="809" y="417"/>
                    <a:pt x="908" y="468"/>
                  </a:cubicBezTo>
                  <a:cubicBezTo>
                    <a:pt x="1009" y="518"/>
                    <a:pt x="1109" y="584"/>
                    <a:pt x="1217" y="644"/>
                  </a:cubicBezTo>
                  <a:cubicBezTo>
                    <a:pt x="1323" y="706"/>
                    <a:pt x="1434" y="768"/>
                    <a:pt x="1541" y="840"/>
                  </a:cubicBezTo>
                  <a:cubicBezTo>
                    <a:pt x="1650" y="911"/>
                    <a:pt x="1760" y="982"/>
                    <a:pt x="1870" y="1054"/>
                  </a:cubicBezTo>
                  <a:cubicBezTo>
                    <a:pt x="2086" y="1204"/>
                    <a:pt x="2305" y="1350"/>
                    <a:pt x="2504" y="1497"/>
                  </a:cubicBezTo>
                  <a:cubicBezTo>
                    <a:pt x="2705" y="1642"/>
                    <a:pt x="2891" y="1778"/>
                    <a:pt x="3052" y="1894"/>
                  </a:cubicBezTo>
                  <a:cubicBezTo>
                    <a:pt x="3374" y="2125"/>
                    <a:pt x="3590" y="2279"/>
                    <a:pt x="3590" y="2279"/>
                  </a:cubicBezTo>
                  <a:cubicBezTo>
                    <a:pt x="3595" y="2282"/>
                    <a:pt x="3601" y="2284"/>
                    <a:pt x="3608" y="2284"/>
                  </a:cubicBezTo>
                  <a:cubicBezTo>
                    <a:pt x="3617" y="2284"/>
                    <a:pt x="3626" y="2281"/>
                    <a:pt x="3632" y="2273"/>
                  </a:cubicBezTo>
                  <a:cubicBezTo>
                    <a:pt x="3642" y="2260"/>
                    <a:pt x="3640" y="2240"/>
                    <a:pt x="3627" y="2230"/>
                  </a:cubicBezTo>
                  <a:cubicBezTo>
                    <a:pt x="3627" y="2230"/>
                    <a:pt x="3422" y="2062"/>
                    <a:pt x="3112" y="1815"/>
                  </a:cubicBezTo>
                  <a:cubicBezTo>
                    <a:pt x="2956" y="1693"/>
                    <a:pt x="2775" y="1548"/>
                    <a:pt x="2575" y="1401"/>
                  </a:cubicBezTo>
                  <a:cubicBezTo>
                    <a:pt x="2378" y="1249"/>
                    <a:pt x="2159" y="1100"/>
                    <a:pt x="1942" y="947"/>
                  </a:cubicBezTo>
                  <a:cubicBezTo>
                    <a:pt x="1830" y="875"/>
                    <a:pt x="1718" y="804"/>
                    <a:pt x="1608" y="733"/>
                  </a:cubicBezTo>
                  <a:cubicBezTo>
                    <a:pt x="1499" y="662"/>
                    <a:pt x="1385" y="600"/>
                    <a:pt x="1277" y="539"/>
                  </a:cubicBezTo>
                  <a:cubicBezTo>
                    <a:pt x="1167" y="479"/>
                    <a:pt x="1065" y="417"/>
                    <a:pt x="960" y="368"/>
                  </a:cubicBezTo>
                  <a:cubicBezTo>
                    <a:pt x="855" y="320"/>
                    <a:pt x="757" y="274"/>
                    <a:pt x="666" y="232"/>
                  </a:cubicBezTo>
                  <a:cubicBezTo>
                    <a:pt x="620" y="211"/>
                    <a:pt x="577" y="191"/>
                    <a:pt x="536" y="172"/>
                  </a:cubicBezTo>
                  <a:cubicBezTo>
                    <a:pt x="493" y="157"/>
                    <a:pt x="452" y="143"/>
                    <a:pt x="414" y="130"/>
                  </a:cubicBezTo>
                  <a:cubicBezTo>
                    <a:pt x="338" y="103"/>
                    <a:pt x="272" y="80"/>
                    <a:pt x="217" y="61"/>
                  </a:cubicBezTo>
                  <a:cubicBezTo>
                    <a:pt x="108" y="24"/>
                    <a:pt x="45" y="2"/>
                    <a:pt x="45" y="2"/>
                  </a:cubicBezTo>
                  <a:cubicBezTo>
                    <a:pt x="42" y="1"/>
                    <a:pt x="3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2299;p71"/>
            <p:cNvSpPr/>
            <p:nvPr/>
          </p:nvSpPr>
          <p:spPr>
            <a:xfrm>
              <a:off x="1408482" y="690490"/>
              <a:ext cx="163319" cy="188680"/>
            </a:xfrm>
            <a:custGeom>
              <a:avLst/>
              <a:gdLst/>
              <a:ahLst/>
              <a:cxnLst/>
              <a:rect l="l" t="t" r="r" b="b"/>
              <a:pathLst>
                <a:path w="4070" h="4702" extrusionOk="0">
                  <a:moveTo>
                    <a:pt x="2375" y="0"/>
                  </a:moveTo>
                  <a:cubicBezTo>
                    <a:pt x="1914" y="0"/>
                    <a:pt x="1440" y="233"/>
                    <a:pt x="926" y="882"/>
                  </a:cubicBezTo>
                  <a:cubicBezTo>
                    <a:pt x="0" y="2053"/>
                    <a:pt x="173" y="4701"/>
                    <a:pt x="308" y="4701"/>
                  </a:cubicBezTo>
                  <a:cubicBezTo>
                    <a:pt x="309" y="4701"/>
                    <a:pt x="310" y="4701"/>
                    <a:pt x="311" y="4701"/>
                  </a:cubicBezTo>
                  <a:cubicBezTo>
                    <a:pt x="599" y="4620"/>
                    <a:pt x="322" y="2623"/>
                    <a:pt x="1217" y="1247"/>
                  </a:cubicBezTo>
                  <a:cubicBezTo>
                    <a:pt x="1692" y="517"/>
                    <a:pt x="2071" y="294"/>
                    <a:pt x="2431" y="294"/>
                  </a:cubicBezTo>
                  <a:cubicBezTo>
                    <a:pt x="2750" y="294"/>
                    <a:pt x="3053" y="468"/>
                    <a:pt x="3394" y="621"/>
                  </a:cubicBezTo>
                  <a:cubicBezTo>
                    <a:pt x="3644" y="733"/>
                    <a:pt x="3818" y="783"/>
                    <a:pt x="3905" y="783"/>
                  </a:cubicBezTo>
                  <a:cubicBezTo>
                    <a:pt x="4070" y="783"/>
                    <a:pt x="3924" y="602"/>
                    <a:pt x="3402" y="318"/>
                  </a:cubicBezTo>
                  <a:cubicBezTo>
                    <a:pt x="3060" y="132"/>
                    <a:pt x="2721" y="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2300;p71"/>
            <p:cNvSpPr/>
            <p:nvPr/>
          </p:nvSpPr>
          <p:spPr>
            <a:xfrm>
              <a:off x="1561363" y="645549"/>
              <a:ext cx="45264" cy="39245"/>
            </a:xfrm>
            <a:custGeom>
              <a:avLst/>
              <a:gdLst/>
              <a:ahLst/>
              <a:cxnLst/>
              <a:rect l="l" t="t" r="r" b="b"/>
              <a:pathLst>
                <a:path w="1128" h="978" extrusionOk="0">
                  <a:moveTo>
                    <a:pt x="612" y="1"/>
                  </a:moveTo>
                  <a:cubicBezTo>
                    <a:pt x="322" y="1"/>
                    <a:pt x="0" y="306"/>
                    <a:pt x="113" y="692"/>
                  </a:cubicBezTo>
                  <a:cubicBezTo>
                    <a:pt x="171" y="892"/>
                    <a:pt x="320" y="978"/>
                    <a:pt x="481" y="978"/>
                  </a:cubicBezTo>
                  <a:cubicBezTo>
                    <a:pt x="785" y="978"/>
                    <a:pt x="1127" y="672"/>
                    <a:pt x="966" y="259"/>
                  </a:cubicBezTo>
                  <a:cubicBezTo>
                    <a:pt x="895" y="77"/>
                    <a:pt x="757" y="1"/>
                    <a:pt x="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2301;p71"/>
            <p:cNvSpPr/>
            <p:nvPr/>
          </p:nvSpPr>
          <p:spPr>
            <a:xfrm>
              <a:off x="1523524" y="650003"/>
              <a:ext cx="33185" cy="28812"/>
            </a:xfrm>
            <a:custGeom>
              <a:avLst/>
              <a:gdLst/>
              <a:ahLst/>
              <a:cxnLst/>
              <a:rect l="l" t="t" r="r" b="b"/>
              <a:pathLst>
                <a:path w="827" h="718" extrusionOk="0">
                  <a:moveTo>
                    <a:pt x="448" y="1"/>
                  </a:moveTo>
                  <a:cubicBezTo>
                    <a:pt x="236" y="1"/>
                    <a:pt x="0" y="225"/>
                    <a:pt x="82" y="508"/>
                  </a:cubicBezTo>
                  <a:cubicBezTo>
                    <a:pt x="125" y="655"/>
                    <a:pt x="235" y="717"/>
                    <a:pt x="352" y="717"/>
                  </a:cubicBezTo>
                  <a:cubicBezTo>
                    <a:pt x="575" y="717"/>
                    <a:pt x="826" y="493"/>
                    <a:pt x="708" y="191"/>
                  </a:cubicBezTo>
                  <a:cubicBezTo>
                    <a:pt x="656" y="57"/>
                    <a:pt x="555"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2302;p71"/>
            <p:cNvSpPr/>
            <p:nvPr/>
          </p:nvSpPr>
          <p:spPr>
            <a:xfrm>
              <a:off x="1462412" y="737599"/>
              <a:ext cx="33306" cy="28892"/>
            </a:xfrm>
            <a:custGeom>
              <a:avLst/>
              <a:gdLst/>
              <a:ahLst/>
              <a:cxnLst/>
              <a:rect l="l" t="t" r="r" b="b"/>
              <a:pathLst>
                <a:path w="830" h="720" extrusionOk="0">
                  <a:moveTo>
                    <a:pt x="450" y="1"/>
                  </a:moveTo>
                  <a:cubicBezTo>
                    <a:pt x="237" y="1"/>
                    <a:pt x="1" y="226"/>
                    <a:pt x="83" y="510"/>
                  </a:cubicBezTo>
                  <a:cubicBezTo>
                    <a:pt x="126" y="657"/>
                    <a:pt x="236" y="720"/>
                    <a:pt x="354" y="720"/>
                  </a:cubicBezTo>
                  <a:cubicBezTo>
                    <a:pt x="577" y="720"/>
                    <a:pt x="829" y="495"/>
                    <a:pt x="710" y="191"/>
                  </a:cubicBezTo>
                  <a:cubicBezTo>
                    <a:pt x="658" y="57"/>
                    <a:pt x="557" y="1"/>
                    <a:pt x="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2303;p71"/>
            <p:cNvSpPr/>
            <p:nvPr/>
          </p:nvSpPr>
          <p:spPr>
            <a:xfrm>
              <a:off x="1492506" y="725320"/>
              <a:ext cx="125238" cy="121145"/>
            </a:xfrm>
            <a:custGeom>
              <a:avLst/>
              <a:gdLst/>
              <a:ahLst/>
              <a:cxnLst/>
              <a:rect l="l" t="t" r="r" b="b"/>
              <a:pathLst>
                <a:path w="3121" h="3019" extrusionOk="0">
                  <a:moveTo>
                    <a:pt x="712" y="1"/>
                  </a:moveTo>
                  <a:cubicBezTo>
                    <a:pt x="521" y="1"/>
                    <a:pt x="398" y="16"/>
                    <a:pt x="398" y="16"/>
                  </a:cubicBezTo>
                  <a:cubicBezTo>
                    <a:pt x="398" y="16"/>
                    <a:pt x="0" y="1177"/>
                    <a:pt x="256" y="1839"/>
                  </a:cubicBezTo>
                  <a:cubicBezTo>
                    <a:pt x="512" y="2501"/>
                    <a:pt x="3020" y="3018"/>
                    <a:pt x="3020" y="3018"/>
                  </a:cubicBezTo>
                  <a:cubicBezTo>
                    <a:pt x="3120" y="2941"/>
                    <a:pt x="2898" y="990"/>
                    <a:pt x="2206" y="434"/>
                  </a:cubicBezTo>
                  <a:cubicBezTo>
                    <a:pt x="1745" y="63"/>
                    <a:pt x="1094" y="1"/>
                    <a:pt x="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2304;p71"/>
            <p:cNvSpPr/>
            <p:nvPr/>
          </p:nvSpPr>
          <p:spPr>
            <a:xfrm>
              <a:off x="1483638" y="704414"/>
              <a:ext cx="117172" cy="126683"/>
            </a:xfrm>
            <a:custGeom>
              <a:avLst/>
              <a:gdLst/>
              <a:ahLst/>
              <a:cxnLst/>
              <a:rect l="l" t="t" r="r" b="b"/>
              <a:pathLst>
                <a:path w="2920" h="3157" extrusionOk="0">
                  <a:moveTo>
                    <a:pt x="33" y="0"/>
                  </a:moveTo>
                  <a:cubicBezTo>
                    <a:pt x="25" y="0"/>
                    <a:pt x="18" y="3"/>
                    <a:pt x="12" y="10"/>
                  </a:cubicBezTo>
                  <a:cubicBezTo>
                    <a:pt x="0" y="22"/>
                    <a:pt x="0" y="41"/>
                    <a:pt x="13" y="53"/>
                  </a:cubicBezTo>
                  <a:cubicBezTo>
                    <a:pt x="13" y="53"/>
                    <a:pt x="204" y="236"/>
                    <a:pt x="491" y="510"/>
                  </a:cubicBezTo>
                  <a:cubicBezTo>
                    <a:pt x="634" y="645"/>
                    <a:pt x="803" y="804"/>
                    <a:pt x="983" y="974"/>
                  </a:cubicBezTo>
                  <a:cubicBezTo>
                    <a:pt x="1165" y="1141"/>
                    <a:pt x="1349" y="1329"/>
                    <a:pt x="1536" y="1514"/>
                  </a:cubicBezTo>
                  <a:cubicBezTo>
                    <a:pt x="1628" y="1609"/>
                    <a:pt x="1719" y="1704"/>
                    <a:pt x="1808" y="1797"/>
                  </a:cubicBezTo>
                  <a:cubicBezTo>
                    <a:pt x="1899" y="1889"/>
                    <a:pt x="1981" y="1987"/>
                    <a:pt x="2061" y="2080"/>
                  </a:cubicBezTo>
                  <a:cubicBezTo>
                    <a:pt x="2140" y="2174"/>
                    <a:pt x="2223" y="2260"/>
                    <a:pt x="2292" y="2349"/>
                  </a:cubicBezTo>
                  <a:cubicBezTo>
                    <a:pt x="2360" y="2438"/>
                    <a:pt x="2425" y="2522"/>
                    <a:pt x="2485" y="2600"/>
                  </a:cubicBezTo>
                  <a:cubicBezTo>
                    <a:pt x="2515" y="2638"/>
                    <a:pt x="2544" y="2676"/>
                    <a:pt x="2571" y="2710"/>
                  </a:cubicBezTo>
                  <a:cubicBezTo>
                    <a:pt x="2596" y="2749"/>
                    <a:pt x="2620" y="2784"/>
                    <a:pt x="2643" y="2818"/>
                  </a:cubicBezTo>
                  <a:cubicBezTo>
                    <a:pt x="2687" y="2885"/>
                    <a:pt x="2725" y="2944"/>
                    <a:pt x="2758" y="2992"/>
                  </a:cubicBezTo>
                  <a:cubicBezTo>
                    <a:pt x="2822" y="3088"/>
                    <a:pt x="2858" y="3143"/>
                    <a:pt x="2858" y="3143"/>
                  </a:cubicBezTo>
                  <a:cubicBezTo>
                    <a:pt x="2865" y="3151"/>
                    <a:pt x="2874" y="3157"/>
                    <a:pt x="2884" y="3157"/>
                  </a:cubicBezTo>
                  <a:cubicBezTo>
                    <a:pt x="2889" y="3157"/>
                    <a:pt x="2894" y="3155"/>
                    <a:pt x="2899" y="3152"/>
                  </a:cubicBezTo>
                  <a:cubicBezTo>
                    <a:pt x="2914" y="3144"/>
                    <a:pt x="2919" y="3125"/>
                    <a:pt x="2911" y="3110"/>
                  </a:cubicBezTo>
                  <a:cubicBezTo>
                    <a:pt x="2911" y="3110"/>
                    <a:pt x="2877" y="3054"/>
                    <a:pt x="2820" y="2953"/>
                  </a:cubicBezTo>
                  <a:cubicBezTo>
                    <a:pt x="2791" y="2903"/>
                    <a:pt x="2756" y="2842"/>
                    <a:pt x="2716" y="2772"/>
                  </a:cubicBezTo>
                  <a:cubicBezTo>
                    <a:pt x="2696" y="2738"/>
                    <a:pt x="2674" y="2700"/>
                    <a:pt x="2651" y="2662"/>
                  </a:cubicBezTo>
                  <a:cubicBezTo>
                    <a:pt x="2625" y="2624"/>
                    <a:pt x="2597" y="2585"/>
                    <a:pt x="2568" y="2545"/>
                  </a:cubicBezTo>
                  <a:cubicBezTo>
                    <a:pt x="2510" y="2462"/>
                    <a:pt x="2447" y="2374"/>
                    <a:pt x="2380" y="2281"/>
                  </a:cubicBezTo>
                  <a:cubicBezTo>
                    <a:pt x="2313" y="2187"/>
                    <a:pt x="2233" y="2097"/>
                    <a:pt x="2154" y="2001"/>
                  </a:cubicBezTo>
                  <a:cubicBezTo>
                    <a:pt x="2073" y="1905"/>
                    <a:pt x="1991" y="1806"/>
                    <a:pt x="1900" y="1712"/>
                  </a:cubicBezTo>
                  <a:cubicBezTo>
                    <a:pt x="1810" y="1616"/>
                    <a:pt x="1720" y="1519"/>
                    <a:pt x="1629" y="1423"/>
                  </a:cubicBezTo>
                  <a:cubicBezTo>
                    <a:pt x="1438" y="1239"/>
                    <a:pt x="1250" y="1051"/>
                    <a:pt x="1065" y="886"/>
                  </a:cubicBezTo>
                  <a:cubicBezTo>
                    <a:pt x="882" y="717"/>
                    <a:pt x="707" y="566"/>
                    <a:pt x="557" y="436"/>
                  </a:cubicBezTo>
                  <a:cubicBezTo>
                    <a:pt x="257" y="177"/>
                    <a:pt x="54" y="8"/>
                    <a:pt x="54"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2305;p71"/>
            <p:cNvSpPr/>
            <p:nvPr/>
          </p:nvSpPr>
          <p:spPr>
            <a:xfrm>
              <a:off x="1428906" y="535000"/>
              <a:ext cx="98513" cy="152003"/>
            </a:xfrm>
            <a:custGeom>
              <a:avLst/>
              <a:gdLst/>
              <a:ahLst/>
              <a:cxnLst/>
              <a:rect l="l" t="t" r="r" b="b"/>
              <a:pathLst>
                <a:path w="2455" h="3788" extrusionOk="0">
                  <a:moveTo>
                    <a:pt x="1927" y="1"/>
                  </a:moveTo>
                  <a:cubicBezTo>
                    <a:pt x="1758" y="1"/>
                    <a:pt x="250" y="1157"/>
                    <a:pt x="126" y="2019"/>
                  </a:cubicBezTo>
                  <a:cubicBezTo>
                    <a:pt x="1" y="2898"/>
                    <a:pt x="689" y="3787"/>
                    <a:pt x="689" y="3787"/>
                  </a:cubicBezTo>
                  <a:cubicBezTo>
                    <a:pt x="689" y="3787"/>
                    <a:pt x="1576" y="3381"/>
                    <a:pt x="2015" y="2823"/>
                  </a:cubicBezTo>
                  <a:cubicBezTo>
                    <a:pt x="2454" y="2266"/>
                    <a:pt x="1935" y="2"/>
                    <a:pt x="1935" y="2"/>
                  </a:cubicBezTo>
                  <a:cubicBezTo>
                    <a:pt x="1933" y="1"/>
                    <a:pt x="1930" y="1"/>
                    <a:pt x="1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2306;p71"/>
            <p:cNvSpPr/>
            <p:nvPr/>
          </p:nvSpPr>
          <p:spPr>
            <a:xfrm>
              <a:off x="1449651" y="554582"/>
              <a:ext cx="51363" cy="164202"/>
            </a:xfrm>
            <a:custGeom>
              <a:avLst/>
              <a:gdLst/>
              <a:ahLst/>
              <a:cxnLst/>
              <a:rect l="l" t="t" r="r" b="b"/>
              <a:pathLst>
                <a:path w="1280" h="4092" extrusionOk="0">
                  <a:moveTo>
                    <a:pt x="1245" y="1"/>
                  </a:moveTo>
                  <a:cubicBezTo>
                    <a:pt x="1234" y="1"/>
                    <a:pt x="1224" y="6"/>
                    <a:pt x="1218" y="16"/>
                  </a:cubicBezTo>
                  <a:cubicBezTo>
                    <a:pt x="1218" y="16"/>
                    <a:pt x="1186" y="74"/>
                    <a:pt x="1129" y="175"/>
                  </a:cubicBezTo>
                  <a:cubicBezTo>
                    <a:pt x="1101" y="225"/>
                    <a:pt x="1067" y="286"/>
                    <a:pt x="1026" y="357"/>
                  </a:cubicBezTo>
                  <a:cubicBezTo>
                    <a:pt x="1007" y="392"/>
                    <a:pt x="986" y="429"/>
                    <a:pt x="964" y="469"/>
                  </a:cubicBezTo>
                  <a:cubicBezTo>
                    <a:pt x="945" y="511"/>
                    <a:pt x="926" y="554"/>
                    <a:pt x="905" y="600"/>
                  </a:cubicBezTo>
                  <a:cubicBezTo>
                    <a:pt x="865" y="691"/>
                    <a:pt x="821" y="791"/>
                    <a:pt x="775" y="897"/>
                  </a:cubicBezTo>
                  <a:cubicBezTo>
                    <a:pt x="728" y="1001"/>
                    <a:pt x="692" y="1116"/>
                    <a:pt x="649" y="1234"/>
                  </a:cubicBezTo>
                  <a:cubicBezTo>
                    <a:pt x="608" y="1351"/>
                    <a:pt x="564" y="1473"/>
                    <a:pt x="530" y="1599"/>
                  </a:cubicBezTo>
                  <a:cubicBezTo>
                    <a:pt x="493" y="1724"/>
                    <a:pt x="456" y="1852"/>
                    <a:pt x="419" y="1979"/>
                  </a:cubicBezTo>
                  <a:cubicBezTo>
                    <a:pt x="358" y="2238"/>
                    <a:pt x="292" y="2494"/>
                    <a:pt x="244" y="2738"/>
                  </a:cubicBezTo>
                  <a:cubicBezTo>
                    <a:pt x="192" y="2981"/>
                    <a:pt x="152" y="3209"/>
                    <a:pt x="116" y="3404"/>
                  </a:cubicBezTo>
                  <a:cubicBezTo>
                    <a:pt x="46" y="3794"/>
                    <a:pt x="3" y="4056"/>
                    <a:pt x="3" y="4056"/>
                  </a:cubicBezTo>
                  <a:cubicBezTo>
                    <a:pt x="0" y="4071"/>
                    <a:pt x="11" y="4087"/>
                    <a:pt x="27" y="4090"/>
                  </a:cubicBezTo>
                  <a:cubicBezTo>
                    <a:pt x="29" y="4091"/>
                    <a:pt x="32" y="4091"/>
                    <a:pt x="34" y="4091"/>
                  </a:cubicBezTo>
                  <a:cubicBezTo>
                    <a:pt x="48" y="4091"/>
                    <a:pt x="60" y="4082"/>
                    <a:pt x="63" y="4068"/>
                  </a:cubicBezTo>
                  <a:cubicBezTo>
                    <a:pt x="63" y="4068"/>
                    <a:pt x="124" y="3810"/>
                    <a:pt x="213" y="3424"/>
                  </a:cubicBezTo>
                  <a:cubicBezTo>
                    <a:pt x="256" y="3230"/>
                    <a:pt x="308" y="3005"/>
                    <a:pt x="362" y="2764"/>
                  </a:cubicBezTo>
                  <a:cubicBezTo>
                    <a:pt x="413" y="2522"/>
                    <a:pt x="482" y="2268"/>
                    <a:pt x="544" y="2012"/>
                  </a:cubicBezTo>
                  <a:cubicBezTo>
                    <a:pt x="580" y="1886"/>
                    <a:pt x="615" y="1759"/>
                    <a:pt x="650" y="1634"/>
                  </a:cubicBezTo>
                  <a:cubicBezTo>
                    <a:pt x="682" y="1509"/>
                    <a:pt x="725" y="1389"/>
                    <a:pt x="764" y="1273"/>
                  </a:cubicBezTo>
                  <a:cubicBezTo>
                    <a:pt x="806" y="1157"/>
                    <a:pt x="837" y="1041"/>
                    <a:pt x="879" y="937"/>
                  </a:cubicBezTo>
                  <a:cubicBezTo>
                    <a:pt x="920" y="833"/>
                    <a:pt x="959" y="734"/>
                    <a:pt x="996" y="643"/>
                  </a:cubicBezTo>
                  <a:cubicBezTo>
                    <a:pt x="1013" y="598"/>
                    <a:pt x="1031" y="554"/>
                    <a:pt x="1047" y="512"/>
                  </a:cubicBezTo>
                  <a:cubicBezTo>
                    <a:pt x="1067" y="471"/>
                    <a:pt x="1086" y="433"/>
                    <a:pt x="1103" y="397"/>
                  </a:cubicBezTo>
                  <a:cubicBezTo>
                    <a:pt x="1138" y="325"/>
                    <a:pt x="1169" y="261"/>
                    <a:pt x="1194" y="208"/>
                  </a:cubicBezTo>
                  <a:cubicBezTo>
                    <a:pt x="1244" y="105"/>
                    <a:pt x="1273" y="45"/>
                    <a:pt x="1273" y="45"/>
                  </a:cubicBezTo>
                  <a:cubicBezTo>
                    <a:pt x="1280" y="30"/>
                    <a:pt x="1274" y="13"/>
                    <a:pt x="1260" y="5"/>
                  </a:cubicBezTo>
                  <a:cubicBezTo>
                    <a:pt x="1256" y="2"/>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2307;p71"/>
            <p:cNvSpPr/>
            <p:nvPr/>
          </p:nvSpPr>
          <p:spPr>
            <a:xfrm>
              <a:off x="1252752" y="628094"/>
              <a:ext cx="67815" cy="213719"/>
            </a:xfrm>
            <a:custGeom>
              <a:avLst/>
              <a:gdLst/>
              <a:ahLst/>
              <a:cxnLst/>
              <a:rect l="l" t="t" r="r" b="b"/>
              <a:pathLst>
                <a:path w="1690" h="5326" extrusionOk="0">
                  <a:moveTo>
                    <a:pt x="1636" y="0"/>
                  </a:moveTo>
                  <a:cubicBezTo>
                    <a:pt x="1563" y="0"/>
                    <a:pt x="416" y="1576"/>
                    <a:pt x="230" y="2451"/>
                  </a:cubicBezTo>
                  <a:cubicBezTo>
                    <a:pt x="42" y="3332"/>
                    <a:pt x="0" y="5304"/>
                    <a:pt x="142" y="5326"/>
                  </a:cubicBezTo>
                  <a:cubicBezTo>
                    <a:pt x="143" y="5326"/>
                    <a:pt x="144" y="5326"/>
                    <a:pt x="144" y="5326"/>
                  </a:cubicBezTo>
                  <a:cubicBezTo>
                    <a:pt x="282" y="5326"/>
                    <a:pt x="253" y="3476"/>
                    <a:pt x="620" y="2462"/>
                  </a:cubicBezTo>
                  <a:cubicBezTo>
                    <a:pt x="989" y="1443"/>
                    <a:pt x="1690" y="33"/>
                    <a:pt x="1638" y="1"/>
                  </a:cubicBezTo>
                  <a:cubicBezTo>
                    <a:pt x="1637" y="0"/>
                    <a:pt x="1636" y="0"/>
                    <a:pt x="1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2308;p71"/>
            <p:cNvSpPr/>
            <p:nvPr/>
          </p:nvSpPr>
          <p:spPr>
            <a:xfrm>
              <a:off x="849402" y="640774"/>
              <a:ext cx="60753" cy="52326"/>
            </a:xfrm>
            <a:custGeom>
              <a:avLst/>
              <a:gdLst/>
              <a:ahLst/>
              <a:cxnLst/>
              <a:rect l="l" t="t" r="r" b="b"/>
              <a:pathLst>
                <a:path w="1514" h="1304" extrusionOk="0">
                  <a:moveTo>
                    <a:pt x="38" y="1"/>
                  </a:moveTo>
                  <a:lnTo>
                    <a:pt x="0" y="22"/>
                  </a:lnTo>
                  <a:cubicBezTo>
                    <a:pt x="0" y="22"/>
                    <a:pt x="60" y="139"/>
                    <a:pt x="150" y="316"/>
                  </a:cubicBezTo>
                  <a:cubicBezTo>
                    <a:pt x="240" y="491"/>
                    <a:pt x="365" y="727"/>
                    <a:pt x="539" y="936"/>
                  </a:cubicBezTo>
                  <a:cubicBezTo>
                    <a:pt x="585" y="986"/>
                    <a:pt x="629" y="1037"/>
                    <a:pt x="682" y="1079"/>
                  </a:cubicBezTo>
                  <a:cubicBezTo>
                    <a:pt x="731" y="1125"/>
                    <a:pt x="789" y="1160"/>
                    <a:pt x="842" y="1196"/>
                  </a:cubicBezTo>
                  <a:cubicBezTo>
                    <a:pt x="900" y="1224"/>
                    <a:pt x="955" y="1254"/>
                    <a:pt x="1014" y="1268"/>
                  </a:cubicBezTo>
                  <a:cubicBezTo>
                    <a:pt x="1071" y="1288"/>
                    <a:pt x="1126" y="1294"/>
                    <a:pt x="1178" y="1299"/>
                  </a:cubicBezTo>
                  <a:cubicBezTo>
                    <a:pt x="1195" y="1302"/>
                    <a:pt x="1211" y="1303"/>
                    <a:pt x="1227" y="1303"/>
                  </a:cubicBezTo>
                  <a:cubicBezTo>
                    <a:pt x="1259" y="1303"/>
                    <a:pt x="1290" y="1299"/>
                    <a:pt x="1318" y="1299"/>
                  </a:cubicBezTo>
                  <a:cubicBezTo>
                    <a:pt x="1359" y="1298"/>
                    <a:pt x="1394" y="1289"/>
                    <a:pt x="1423" y="1283"/>
                  </a:cubicBezTo>
                  <a:cubicBezTo>
                    <a:pt x="1480" y="1271"/>
                    <a:pt x="1513" y="1263"/>
                    <a:pt x="1513" y="1263"/>
                  </a:cubicBezTo>
                  <a:lnTo>
                    <a:pt x="1504" y="1222"/>
                  </a:lnTo>
                  <a:cubicBezTo>
                    <a:pt x="1504" y="1222"/>
                    <a:pt x="1471" y="1226"/>
                    <a:pt x="1415" y="1232"/>
                  </a:cubicBezTo>
                  <a:cubicBezTo>
                    <a:pt x="1393" y="1234"/>
                    <a:pt x="1367" y="1239"/>
                    <a:pt x="1338" y="1239"/>
                  </a:cubicBezTo>
                  <a:cubicBezTo>
                    <a:pt x="1330" y="1239"/>
                    <a:pt x="1322" y="1239"/>
                    <a:pt x="1314" y="1238"/>
                  </a:cubicBezTo>
                  <a:cubicBezTo>
                    <a:pt x="1301" y="1237"/>
                    <a:pt x="1288" y="1237"/>
                    <a:pt x="1274" y="1237"/>
                  </a:cubicBezTo>
                  <a:lnTo>
                    <a:pt x="1274" y="1237"/>
                  </a:lnTo>
                  <a:cubicBezTo>
                    <a:pt x="1246" y="1237"/>
                    <a:pt x="1217" y="1237"/>
                    <a:pt x="1186" y="1230"/>
                  </a:cubicBezTo>
                  <a:cubicBezTo>
                    <a:pt x="1139" y="1223"/>
                    <a:pt x="1088" y="1214"/>
                    <a:pt x="1038" y="1193"/>
                  </a:cubicBezTo>
                  <a:cubicBezTo>
                    <a:pt x="986" y="1180"/>
                    <a:pt x="938" y="1148"/>
                    <a:pt x="885" y="1123"/>
                  </a:cubicBezTo>
                  <a:cubicBezTo>
                    <a:pt x="837" y="1089"/>
                    <a:pt x="785" y="1057"/>
                    <a:pt x="740" y="1013"/>
                  </a:cubicBezTo>
                  <a:cubicBezTo>
                    <a:pt x="692" y="974"/>
                    <a:pt x="651" y="924"/>
                    <a:pt x="608" y="877"/>
                  </a:cubicBezTo>
                  <a:cubicBezTo>
                    <a:pt x="524" y="779"/>
                    <a:pt x="451" y="672"/>
                    <a:pt x="385" y="569"/>
                  </a:cubicBezTo>
                  <a:cubicBezTo>
                    <a:pt x="321" y="464"/>
                    <a:pt x="261" y="367"/>
                    <a:pt x="211" y="282"/>
                  </a:cubicBezTo>
                  <a:cubicBezTo>
                    <a:pt x="111" y="111"/>
                    <a:pt x="38"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2309;p71"/>
            <p:cNvSpPr/>
            <p:nvPr/>
          </p:nvSpPr>
          <p:spPr>
            <a:xfrm>
              <a:off x="1090160" y="748794"/>
              <a:ext cx="20706" cy="56540"/>
            </a:xfrm>
            <a:custGeom>
              <a:avLst/>
              <a:gdLst/>
              <a:ahLst/>
              <a:cxnLst/>
              <a:rect l="l" t="t" r="r" b="b"/>
              <a:pathLst>
                <a:path w="516" h="1409" extrusionOk="0">
                  <a:moveTo>
                    <a:pt x="309" y="0"/>
                  </a:moveTo>
                  <a:lnTo>
                    <a:pt x="274" y="24"/>
                  </a:lnTo>
                  <a:cubicBezTo>
                    <a:pt x="274" y="24"/>
                    <a:pt x="284" y="46"/>
                    <a:pt x="303" y="84"/>
                  </a:cubicBezTo>
                  <a:cubicBezTo>
                    <a:pt x="322" y="122"/>
                    <a:pt x="347" y="178"/>
                    <a:pt x="368" y="247"/>
                  </a:cubicBezTo>
                  <a:cubicBezTo>
                    <a:pt x="381" y="280"/>
                    <a:pt x="390" y="318"/>
                    <a:pt x="398" y="358"/>
                  </a:cubicBezTo>
                  <a:cubicBezTo>
                    <a:pt x="409" y="399"/>
                    <a:pt x="412" y="442"/>
                    <a:pt x="419" y="486"/>
                  </a:cubicBezTo>
                  <a:cubicBezTo>
                    <a:pt x="423" y="530"/>
                    <a:pt x="428" y="577"/>
                    <a:pt x="425" y="623"/>
                  </a:cubicBezTo>
                  <a:cubicBezTo>
                    <a:pt x="426" y="670"/>
                    <a:pt x="418" y="717"/>
                    <a:pt x="413" y="764"/>
                  </a:cubicBezTo>
                  <a:cubicBezTo>
                    <a:pt x="405" y="811"/>
                    <a:pt x="397" y="857"/>
                    <a:pt x="381" y="901"/>
                  </a:cubicBezTo>
                  <a:cubicBezTo>
                    <a:pt x="369" y="946"/>
                    <a:pt x="347" y="986"/>
                    <a:pt x="329" y="1027"/>
                  </a:cubicBezTo>
                  <a:cubicBezTo>
                    <a:pt x="287" y="1104"/>
                    <a:pt x="240" y="1173"/>
                    <a:pt x="189" y="1222"/>
                  </a:cubicBezTo>
                  <a:cubicBezTo>
                    <a:pt x="165" y="1250"/>
                    <a:pt x="139" y="1268"/>
                    <a:pt x="118" y="1287"/>
                  </a:cubicBezTo>
                  <a:cubicBezTo>
                    <a:pt x="97" y="1308"/>
                    <a:pt x="75" y="1322"/>
                    <a:pt x="57" y="1334"/>
                  </a:cubicBezTo>
                  <a:cubicBezTo>
                    <a:pt x="20" y="1358"/>
                    <a:pt x="0" y="1372"/>
                    <a:pt x="0" y="1372"/>
                  </a:cubicBezTo>
                  <a:lnTo>
                    <a:pt x="22" y="1409"/>
                  </a:lnTo>
                  <a:cubicBezTo>
                    <a:pt x="22" y="1409"/>
                    <a:pt x="44" y="1398"/>
                    <a:pt x="83" y="1379"/>
                  </a:cubicBezTo>
                  <a:cubicBezTo>
                    <a:pt x="102" y="1370"/>
                    <a:pt x="126" y="1357"/>
                    <a:pt x="152" y="1338"/>
                  </a:cubicBezTo>
                  <a:cubicBezTo>
                    <a:pt x="178" y="1320"/>
                    <a:pt x="210" y="1301"/>
                    <a:pt x="237" y="1274"/>
                  </a:cubicBezTo>
                  <a:cubicBezTo>
                    <a:pt x="295" y="1223"/>
                    <a:pt x="356" y="1152"/>
                    <a:pt x="404" y="1067"/>
                  </a:cubicBezTo>
                  <a:cubicBezTo>
                    <a:pt x="425" y="1023"/>
                    <a:pt x="450" y="978"/>
                    <a:pt x="464" y="929"/>
                  </a:cubicBezTo>
                  <a:cubicBezTo>
                    <a:pt x="482" y="881"/>
                    <a:pt x="493" y="830"/>
                    <a:pt x="503" y="778"/>
                  </a:cubicBezTo>
                  <a:cubicBezTo>
                    <a:pt x="508" y="727"/>
                    <a:pt x="515" y="675"/>
                    <a:pt x="513" y="624"/>
                  </a:cubicBezTo>
                  <a:cubicBezTo>
                    <a:pt x="515" y="573"/>
                    <a:pt x="508" y="523"/>
                    <a:pt x="503" y="475"/>
                  </a:cubicBezTo>
                  <a:cubicBezTo>
                    <a:pt x="488" y="380"/>
                    <a:pt x="464" y="293"/>
                    <a:pt x="433" y="222"/>
                  </a:cubicBezTo>
                  <a:cubicBezTo>
                    <a:pt x="406" y="151"/>
                    <a:pt x="372" y="96"/>
                    <a:pt x="349" y="58"/>
                  </a:cubicBezTo>
                  <a:cubicBezTo>
                    <a:pt x="324" y="21"/>
                    <a:pt x="30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2310;p71"/>
            <p:cNvSpPr/>
            <p:nvPr/>
          </p:nvSpPr>
          <p:spPr>
            <a:xfrm>
              <a:off x="1168286" y="646953"/>
              <a:ext cx="53610" cy="48635"/>
            </a:xfrm>
            <a:custGeom>
              <a:avLst/>
              <a:gdLst/>
              <a:ahLst/>
              <a:cxnLst/>
              <a:rect l="l" t="t" r="r" b="b"/>
              <a:pathLst>
                <a:path w="1336" h="1212" extrusionOk="0">
                  <a:moveTo>
                    <a:pt x="27" y="0"/>
                  </a:moveTo>
                  <a:cubicBezTo>
                    <a:pt x="27" y="0"/>
                    <a:pt x="22" y="32"/>
                    <a:pt x="14" y="87"/>
                  </a:cubicBezTo>
                  <a:cubicBezTo>
                    <a:pt x="12" y="115"/>
                    <a:pt x="3" y="147"/>
                    <a:pt x="4" y="188"/>
                  </a:cubicBezTo>
                  <a:cubicBezTo>
                    <a:pt x="4" y="227"/>
                    <a:pt x="0" y="274"/>
                    <a:pt x="4" y="322"/>
                  </a:cubicBezTo>
                  <a:cubicBezTo>
                    <a:pt x="12" y="371"/>
                    <a:pt x="12" y="425"/>
                    <a:pt x="28" y="481"/>
                  </a:cubicBezTo>
                  <a:cubicBezTo>
                    <a:pt x="36" y="508"/>
                    <a:pt x="44" y="536"/>
                    <a:pt x="52" y="566"/>
                  </a:cubicBezTo>
                  <a:cubicBezTo>
                    <a:pt x="62" y="594"/>
                    <a:pt x="76" y="621"/>
                    <a:pt x="89" y="650"/>
                  </a:cubicBezTo>
                  <a:cubicBezTo>
                    <a:pt x="101" y="680"/>
                    <a:pt x="119" y="706"/>
                    <a:pt x="137" y="733"/>
                  </a:cubicBezTo>
                  <a:cubicBezTo>
                    <a:pt x="156" y="760"/>
                    <a:pt x="172" y="788"/>
                    <a:pt x="196" y="811"/>
                  </a:cubicBezTo>
                  <a:cubicBezTo>
                    <a:pt x="238" y="863"/>
                    <a:pt x="289" y="907"/>
                    <a:pt x="341" y="949"/>
                  </a:cubicBezTo>
                  <a:cubicBezTo>
                    <a:pt x="397" y="984"/>
                    <a:pt x="453" y="1021"/>
                    <a:pt x="512" y="1047"/>
                  </a:cubicBezTo>
                  <a:cubicBezTo>
                    <a:pt x="570" y="1078"/>
                    <a:pt x="631" y="1097"/>
                    <a:pt x="688" y="1118"/>
                  </a:cubicBezTo>
                  <a:cubicBezTo>
                    <a:pt x="805" y="1155"/>
                    <a:pt x="916" y="1176"/>
                    <a:pt x="1012" y="1189"/>
                  </a:cubicBezTo>
                  <a:cubicBezTo>
                    <a:pt x="1107" y="1202"/>
                    <a:pt x="1188" y="1207"/>
                    <a:pt x="1245" y="1209"/>
                  </a:cubicBezTo>
                  <a:cubicBezTo>
                    <a:pt x="1300" y="1210"/>
                    <a:pt x="1332" y="1211"/>
                    <a:pt x="1332" y="1211"/>
                  </a:cubicBezTo>
                  <a:lnTo>
                    <a:pt x="1335" y="1169"/>
                  </a:lnTo>
                  <a:cubicBezTo>
                    <a:pt x="1335" y="1169"/>
                    <a:pt x="1304" y="1164"/>
                    <a:pt x="1249" y="1157"/>
                  </a:cubicBezTo>
                  <a:cubicBezTo>
                    <a:pt x="1194" y="1151"/>
                    <a:pt x="1116" y="1137"/>
                    <a:pt x="1024" y="1120"/>
                  </a:cubicBezTo>
                  <a:cubicBezTo>
                    <a:pt x="931" y="1103"/>
                    <a:pt x="825" y="1074"/>
                    <a:pt x="715" y="1038"/>
                  </a:cubicBezTo>
                  <a:cubicBezTo>
                    <a:pt x="660" y="1017"/>
                    <a:pt x="604" y="997"/>
                    <a:pt x="550" y="969"/>
                  </a:cubicBezTo>
                  <a:cubicBezTo>
                    <a:pt x="495" y="943"/>
                    <a:pt x="446" y="909"/>
                    <a:pt x="395" y="875"/>
                  </a:cubicBezTo>
                  <a:cubicBezTo>
                    <a:pt x="348" y="838"/>
                    <a:pt x="301" y="800"/>
                    <a:pt x="262" y="754"/>
                  </a:cubicBezTo>
                  <a:cubicBezTo>
                    <a:pt x="241" y="734"/>
                    <a:pt x="226" y="708"/>
                    <a:pt x="209" y="685"/>
                  </a:cubicBezTo>
                  <a:cubicBezTo>
                    <a:pt x="192" y="661"/>
                    <a:pt x="176" y="638"/>
                    <a:pt x="164" y="611"/>
                  </a:cubicBezTo>
                  <a:cubicBezTo>
                    <a:pt x="153" y="586"/>
                    <a:pt x="141" y="561"/>
                    <a:pt x="130" y="536"/>
                  </a:cubicBezTo>
                  <a:cubicBezTo>
                    <a:pt x="121" y="511"/>
                    <a:pt x="112" y="486"/>
                    <a:pt x="104" y="460"/>
                  </a:cubicBezTo>
                  <a:cubicBezTo>
                    <a:pt x="86" y="412"/>
                    <a:pt x="84" y="361"/>
                    <a:pt x="74" y="315"/>
                  </a:cubicBezTo>
                  <a:cubicBezTo>
                    <a:pt x="68" y="270"/>
                    <a:pt x="68" y="228"/>
                    <a:pt x="65" y="191"/>
                  </a:cubicBezTo>
                  <a:cubicBezTo>
                    <a:pt x="61" y="154"/>
                    <a:pt x="67" y="119"/>
                    <a:pt x="67" y="92"/>
                  </a:cubicBezTo>
                  <a:cubicBezTo>
                    <a:pt x="68" y="36"/>
                    <a:pt x="69" y="4"/>
                    <a:pt x="69" y="4"/>
                  </a:cubicBez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2311;p71"/>
            <p:cNvSpPr/>
            <p:nvPr/>
          </p:nvSpPr>
          <p:spPr>
            <a:xfrm>
              <a:off x="751193" y="824714"/>
              <a:ext cx="157701" cy="99075"/>
            </a:xfrm>
            <a:custGeom>
              <a:avLst/>
              <a:gdLst/>
              <a:ahLst/>
              <a:cxnLst/>
              <a:rect l="l" t="t" r="r" b="b"/>
              <a:pathLst>
                <a:path w="3930" h="2469" extrusionOk="0">
                  <a:moveTo>
                    <a:pt x="2194" y="0"/>
                  </a:moveTo>
                  <a:cubicBezTo>
                    <a:pt x="1296" y="0"/>
                    <a:pt x="12" y="614"/>
                    <a:pt x="1" y="720"/>
                  </a:cubicBezTo>
                  <a:cubicBezTo>
                    <a:pt x="1" y="720"/>
                    <a:pt x="1638" y="2468"/>
                    <a:pt x="2377" y="2468"/>
                  </a:cubicBezTo>
                  <a:cubicBezTo>
                    <a:pt x="2402" y="2468"/>
                    <a:pt x="2426" y="2466"/>
                    <a:pt x="2449" y="2462"/>
                  </a:cubicBezTo>
                  <a:cubicBezTo>
                    <a:pt x="3147" y="2334"/>
                    <a:pt x="3930" y="1389"/>
                    <a:pt x="3930" y="1389"/>
                  </a:cubicBezTo>
                  <a:cubicBezTo>
                    <a:pt x="3930" y="1389"/>
                    <a:pt x="3465" y="365"/>
                    <a:pt x="2630" y="65"/>
                  </a:cubicBezTo>
                  <a:cubicBezTo>
                    <a:pt x="2503" y="20"/>
                    <a:pt x="2355" y="0"/>
                    <a:pt x="2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2312;p71"/>
            <p:cNvSpPr/>
            <p:nvPr/>
          </p:nvSpPr>
          <p:spPr>
            <a:xfrm>
              <a:off x="766862" y="855370"/>
              <a:ext cx="168335" cy="35754"/>
            </a:xfrm>
            <a:custGeom>
              <a:avLst/>
              <a:gdLst/>
              <a:ahLst/>
              <a:cxnLst/>
              <a:rect l="l" t="t" r="r" b="b"/>
              <a:pathLst>
                <a:path w="4195" h="891" extrusionOk="0">
                  <a:moveTo>
                    <a:pt x="550" y="1"/>
                  </a:moveTo>
                  <a:cubicBezTo>
                    <a:pt x="505" y="1"/>
                    <a:pt x="462" y="3"/>
                    <a:pt x="422" y="4"/>
                  </a:cubicBezTo>
                  <a:cubicBezTo>
                    <a:pt x="341" y="6"/>
                    <a:pt x="271" y="8"/>
                    <a:pt x="213" y="9"/>
                  </a:cubicBezTo>
                  <a:cubicBezTo>
                    <a:pt x="98" y="13"/>
                    <a:pt x="31" y="15"/>
                    <a:pt x="31" y="15"/>
                  </a:cubicBezTo>
                  <a:cubicBezTo>
                    <a:pt x="16" y="15"/>
                    <a:pt x="3" y="28"/>
                    <a:pt x="2" y="44"/>
                  </a:cubicBezTo>
                  <a:cubicBezTo>
                    <a:pt x="1" y="61"/>
                    <a:pt x="14" y="75"/>
                    <a:pt x="31" y="76"/>
                  </a:cubicBezTo>
                  <a:cubicBezTo>
                    <a:pt x="31" y="76"/>
                    <a:pt x="97" y="78"/>
                    <a:pt x="213" y="83"/>
                  </a:cubicBezTo>
                  <a:cubicBezTo>
                    <a:pt x="271" y="84"/>
                    <a:pt x="341" y="87"/>
                    <a:pt x="422" y="90"/>
                  </a:cubicBezTo>
                  <a:cubicBezTo>
                    <a:pt x="462" y="91"/>
                    <a:pt x="505" y="93"/>
                    <a:pt x="550" y="95"/>
                  </a:cubicBezTo>
                  <a:cubicBezTo>
                    <a:pt x="594" y="100"/>
                    <a:pt x="641" y="105"/>
                    <a:pt x="690" y="111"/>
                  </a:cubicBezTo>
                  <a:cubicBezTo>
                    <a:pt x="787" y="121"/>
                    <a:pt x="892" y="132"/>
                    <a:pt x="1004" y="145"/>
                  </a:cubicBezTo>
                  <a:cubicBezTo>
                    <a:pt x="1116" y="156"/>
                    <a:pt x="1233" y="183"/>
                    <a:pt x="1354" y="201"/>
                  </a:cubicBezTo>
                  <a:cubicBezTo>
                    <a:pt x="1476" y="221"/>
                    <a:pt x="1601" y="239"/>
                    <a:pt x="1727" y="269"/>
                  </a:cubicBezTo>
                  <a:cubicBezTo>
                    <a:pt x="1854" y="297"/>
                    <a:pt x="1982" y="324"/>
                    <a:pt x="2110" y="352"/>
                  </a:cubicBezTo>
                  <a:cubicBezTo>
                    <a:pt x="2366" y="416"/>
                    <a:pt x="2623" y="475"/>
                    <a:pt x="2860" y="543"/>
                  </a:cubicBezTo>
                  <a:cubicBezTo>
                    <a:pt x="3100" y="607"/>
                    <a:pt x="3322" y="669"/>
                    <a:pt x="3513" y="720"/>
                  </a:cubicBezTo>
                  <a:cubicBezTo>
                    <a:pt x="3897" y="821"/>
                    <a:pt x="4153" y="889"/>
                    <a:pt x="4153" y="889"/>
                  </a:cubicBezTo>
                  <a:cubicBezTo>
                    <a:pt x="4155" y="890"/>
                    <a:pt x="4157" y="890"/>
                    <a:pt x="4159" y="890"/>
                  </a:cubicBezTo>
                  <a:cubicBezTo>
                    <a:pt x="4172" y="890"/>
                    <a:pt x="4185" y="882"/>
                    <a:pt x="4189" y="868"/>
                  </a:cubicBezTo>
                  <a:cubicBezTo>
                    <a:pt x="4195" y="853"/>
                    <a:pt x="4186" y="835"/>
                    <a:pt x="4169" y="830"/>
                  </a:cubicBezTo>
                  <a:cubicBezTo>
                    <a:pt x="4169" y="830"/>
                    <a:pt x="3919" y="745"/>
                    <a:pt x="3541" y="624"/>
                  </a:cubicBezTo>
                  <a:cubicBezTo>
                    <a:pt x="3352" y="565"/>
                    <a:pt x="3132" y="494"/>
                    <a:pt x="2893" y="427"/>
                  </a:cubicBezTo>
                  <a:cubicBezTo>
                    <a:pt x="2655" y="355"/>
                    <a:pt x="2397" y="293"/>
                    <a:pt x="2140" y="226"/>
                  </a:cubicBezTo>
                  <a:cubicBezTo>
                    <a:pt x="2010" y="200"/>
                    <a:pt x="1880" y="173"/>
                    <a:pt x="1752" y="146"/>
                  </a:cubicBezTo>
                  <a:cubicBezTo>
                    <a:pt x="1624" y="117"/>
                    <a:pt x="1497" y="100"/>
                    <a:pt x="1373" y="81"/>
                  </a:cubicBezTo>
                  <a:cubicBezTo>
                    <a:pt x="1249" y="63"/>
                    <a:pt x="1132" y="42"/>
                    <a:pt x="1016" y="34"/>
                  </a:cubicBezTo>
                  <a:cubicBezTo>
                    <a:pt x="902" y="25"/>
                    <a:pt x="794" y="18"/>
                    <a:pt x="693" y="10"/>
                  </a:cubicBezTo>
                  <a:cubicBezTo>
                    <a:pt x="643" y="7"/>
                    <a:pt x="595" y="4"/>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2313;p71"/>
            <p:cNvSpPr/>
            <p:nvPr/>
          </p:nvSpPr>
          <p:spPr>
            <a:xfrm>
              <a:off x="810680" y="893651"/>
              <a:ext cx="71427" cy="22311"/>
            </a:xfrm>
            <a:custGeom>
              <a:avLst/>
              <a:gdLst/>
              <a:ahLst/>
              <a:cxnLst/>
              <a:rect l="l" t="t" r="r" b="b"/>
              <a:pathLst>
                <a:path w="1780" h="556" extrusionOk="0">
                  <a:moveTo>
                    <a:pt x="1752" y="0"/>
                  </a:moveTo>
                  <a:cubicBezTo>
                    <a:pt x="1752" y="0"/>
                    <a:pt x="1726" y="19"/>
                    <a:pt x="1682" y="52"/>
                  </a:cubicBezTo>
                  <a:cubicBezTo>
                    <a:pt x="1639" y="87"/>
                    <a:pt x="1575" y="133"/>
                    <a:pt x="1497" y="185"/>
                  </a:cubicBezTo>
                  <a:cubicBezTo>
                    <a:pt x="1419" y="239"/>
                    <a:pt x="1324" y="294"/>
                    <a:pt x="1220" y="346"/>
                  </a:cubicBezTo>
                  <a:cubicBezTo>
                    <a:pt x="1168" y="369"/>
                    <a:pt x="1114" y="396"/>
                    <a:pt x="1056" y="413"/>
                  </a:cubicBezTo>
                  <a:cubicBezTo>
                    <a:pt x="998" y="434"/>
                    <a:pt x="939" y="445"/>
                    <a:pt x="880" y="458"/>
                  </a:cubicBezTo>
                  <a:cubicBezTo>
                    <a:pt x="836" y="462"/>
                    <a:pt x="792" y="467"/>
                    <a:pt x="749" y="467"/>
                  </a:cubicBezTo>
                  <a:cubicBezTo>
                    <a:pt x="733" y="467"/>
                    <a:pt x="717" y="466"/>
                    <a:pt x="701" y="465"/>
                  </a:cubicBezTo>
                  <a:cubicBezTo>
                    <a:pt x="699" y="465"/>
                    <a:pt x="697" y="465"/>
                    <a:pt x="695" y="465"/>
                  </a:cubicBezTo>
                  <a:cubicBezTo>
                    <a:pt x="666" y="465"/>
                    <a:pt x="640" y="459"/>
                    <a:pt x="613" y="454"/>
                  </a:cubicBezTo>
                  <a:cubicBezTo>
                    <a:pt x="585" y="449"/>
                    <a:pt x="556" y="444"/>
                    <a:pt x="530" y="433"/>
                  </a:cubicBezTo>
                  <a:cubicBezTo>
                    <a:pt x="504" y="423"/>
                    <a:pt x="478" y="415"/>
                    <a:pt x="452" y="405"/>
                  </a:cubicBezTo>
                  <a:cubicBezTo>
                    <a:pt x="428" y="393"/>
                    <a:pt x="404" y="382"/>
                    <a:pt x="381" y="369"/>
                  </a:cubicBezTo>
                  <a:cubicBezTo>
                    <a:pt x="333" y="348"/>
                    <a:pt x="295" y="313"/>
                    <a:pt x="257" y="289"/>
                  </a:cubicBezTo>
                  <a:cubicBezTo>
                    <a:pt x="221" y="260"/>
                    <a:pt x="191" y="231"/>
                    <a:pt x="162" y="207"/>
                  </a:cubicBezTo>
                  <a:cubicBezTo>
                    <a:pt x="133" y="183"/>
                    <a:pt x="112" y="155"/>
                    <a:pt x="93" y="135"/>
                  </a:cubicBezTo>
                  <a:cubicBezTo>
                    <a:pt x="55" y="94"/>
                    <a:pt x="33" y="71"/>
                    <a:pt x="33" y="71"/>
                  </a:cubicBezTo>
                  <a:lnTo>
                    <a:pt x="0" y="99"/>
                  </a:lnTo>
                  <a:cubicBezTo>
                    <a:pt x="0" y="99"/>
                    <a:pt x="19" y="124"/>
                    <a:pt x="53" y="169"/>
                  </a:cubicBezTo>
                  <a:cubicBezTo>
                    <a:pt x="71" y="190"/>
                    <a:pt x="88" y="219"/>
                    <a:pt x="116" y="247"/>
                  </a:cubicBezTo>
                  <a:cubicBezTo>
                    <a:pt x="144" y="276"/>
                    <a:pt x="175" y="311"/>
                    <a:pt x="212" y="343"/>
                  </a:cubicBezTo>
                  <a:cubicBezTo>
                    <a:pt x="253" y="372"/>
                    <a:pt x="291" y="410"/>
                    <a:pt x="342" y="437"/>
                  </a:cubicBezTo>
                  <a:cubicBezTo>
                    <a:pt x="366" y="451"/>
                    <a:pt x="391" y="466"/>
                    <a:pt x="418" y="481"/>
                  </a:cubicBezTo>
                  <a:cubicBezTo>
                    <a:pt x="446" y="493"/>
                    <a:pt x="475" y="503"/>
                    <a:pt x="504" y="514"/>
                  </a:cubicBezTo>
                  <a:cubicBezTo>
                    <a:pt x="533" y="527"/>
                    <a:pt x="565" y="532"/>
                    <a:pt x="597" y="539"/>
                  </a:cubicBezTo>
                  <a:cubicBezTo>
                    <a:pt x="628" y="545"/>
                    <a:pt x="660" y="553"/>
                    <a:pt x="694" y="553"/>
                  </a:cubicBezTo>
                  <a:cubicBezTo>
                    <a:pt x="714" y="555"/>
                    <a:pt x="735" y="556"/>
                    <a:pt x="756" y="556"/>
                  </a:cubicBezTo>
                  <a:cubicBezTo>
                    <a:pt x="801" y="556"/>
                    <a:pt x="847" y="551"/>
                    <a:pt x="894" y="547"/>
                  </a:cubicBezTo>
                  <a:cubicBezTo>
                    <a:pt x="958" y="533"/>
                    <a:pt x="1024" y="520"/>
                    <a:pt x="1084" y="496"/>
                  </a:cubicBezTo>
                  <a:cubicBezTo>
                    <a:pt x="1146" y="477"/>
                    <a:pt x="1203" y="447"/>
                    <a:pt x="1258" y="422"/>
                  </a:cubicBezTo>
                  <a:cubicBezTo>
                    <a:pt x="1367" y="365"/>
                    <a:pt x="1460" y="300"/>
                    <a:pt x="1537" y="242"/>
                  </a:cubicBezTo>
                  <a:cubicBezTo>
                    <a:pt x="1615" y="184"/>
                    <a:pt x="1674" y="130"/>
                    <a:pt x="1716" y="93"/>
                  </a:cubicBezTo>
                  <a:cubicBezTo>
                    <a:pt x="1756" y="54"/>
                    <a:pt x="1780" y="32"/>
                    <a:pt x="1780" y="32"/>
                  </a:cubicBezTo>
                  <a:lnTo>
                    <a:pt x="1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2314;p71"/>
            <p:cNvSpPr/>
            <p:nvPr/>
          </p:nvSpPr>
          <p:spPr>
            <a:xfrm>
              <a:off x="1305678" y="776040"/>
              <a:ext cx="60472" cy="17415"/>
            </a:xfrm>
            <a:custGeom>
              <a:avLst/>
              <a:gdLst/>
              <a:ahLst/>
              <a:cxnLst/>
              <a:rect l="l" t="t" r="r" b="b"/>
              <a:pathLst>
                <a:path w="1507" h="434" extrusionOk="0">
                  <a:moveTo>
                    <a:pt x="1469" y="1"/>
                  </a:moveTo>
                  <a:cubicBezTo>
                    <a:pt x="1469" y="1"/>
                    <a:pt x="1454" y="22"/>
                    <a:pt x="1425" y="57"/>
                  </a:cubicBezTo>
                  <a:cubicBezTo>
                    <a:pt x="1411" y="74"/>
                    <a:pt x="1396" y="98"/>
                    <a:pt x="1373" y="119"/>
                  </a:cubicBezTo>
                  <a:cubicBezTo>
                    <a:pt x="1350" y="140"/>
                    <a:pt x="1328" y="168"/>
                    <a:pt x="1297" y="190"/>
                  </a:cubicBezTo>
                  <a:cubicBezTo>
                    <a:pt x="1268" y="213"/>
                    <a:pt x="1237" y="241"/>
                    <a:pt x="1198" y="259"/>
                  </a:cubicBezTo>
                  <a:cubicBezTo>
                    <a:pt x="1162" y="283"/>
                    <a:pt x="1119" y="297"/>
                    <a:pt x="1076" y="313"/>
                  </a:cubicBezTo>
                  <a:cubicBezTo>
                    <a:pt x="1031" y="326"/>
                    <a:pt x="985" y="340"/>
                    <a:pt x="936" y="341"/>
                  </a:cubicBezTo>
                  <a:cubicBezTo>
                    <a:pt x="918" y="344"/>
                    <a:pt x="899" y="344"/>
                    <a:pt x="881" y="344"/>
                  </a:cubicBezTo>
                  <a:cubicBezTo>
                    <a:pt x="849" y="344"/>
                    <a:pt x="818" y="342"/>
                    <a:pt x="787" y="340"/>
                  </a:cubicBezTo>
                  <a:cubicBezTo>
                    <a:pt x="737" y="333"/>
                    <a:pt x="686" y="328"/>
                    <a:pt x="637" y="314"/>
                  </a:cubicBezTo>
                  <a:cubicBezTo>
                    <a:pt x="588" y="306"/>
                    <a:pt x="542" y="286"/>
                    <a:pt x="496" y="272"/>
                  </a:cubicBezTo>
                  <a:cubicBezTo>
                    <a:pt x="406" y="237"/>
                    <a:pt x="321" y="203"/>
                    <a:pt x="253" y="165"/>
                  </a:cubicBezTo>
                  <a:cubicBezTo>
                    <a:pt x="183" y="129"/>
                    <a:pt x="127" y="98"/>
                    <a:pt x="87" y="73"/>
                  </a:cubicBezTo>
                  <a:cubicBezTo>
                    <a:pt x="48" y="50"/>
                    <a:pt x="25" y="36"/>
                    <a:pt x="25" y="36"/>
                  </a:cubicBezTo>
                  <a:lnTo>
                    <a:pt x="1" y="72"/>
                  </a:lnTo>
                  <a:cubicBezTo>
                    <a:pt x="1" y="72"/>
                    <a:pt x="22" y="87"/>
                    <a:pt x="58" y="116"/>
                  </a:cubicBezTo>
                  <a:cubicBezTo>
                    <a:pt x="94" y="144"/>
                    <a:pt x="149" y="185"/>
                    <a:pt x="219" y="226"/>
                  </a:cubicBezTo>
                  <a:cubicBezTo>
                    <a:pt x="355" y="311"/>
                    <a:pt x="556" y="406"/>
                    <a:pt x="778" y="430"/>
                  </a:cubicBezTo>
                  <a:cubicBezTo>
                    <a:pt x="807" y="432"/>
                    <a:pt x="836" y="433"/>
                    <a:pt x="865" y="433"/>
                  </a:cubicBezTo>
                  <a:cubicBezTo>
                    <a:pt x="891" y="433"/>
                    <a:pt x="918" y="432"/>
                    <a:pt x="945" y="428"/>
                  </a:cubicBezTo>
                  <a:cubicBezTo>
                    <a:pt x="1000" y="425"/>
                    <a:pt x="1053" y="409"/>
                    <a:pt x="1103" y="394"/>
                  </a:cubicBezTo>
                  <a:cubicBezTo>
                    <a:pt x="1152" y="375"/>
                    <a:pt x="1199" y="354"/>
                    <a:pt x="1239" y="326"/>
                  </a:cubicBezTo>
                  <a:cubicBezTo>
                    <a:pt x="1281" y="302"/>
                    <a:pt x="1312" y="269"/>
                    <a:pt x="1345" y="243"/>
                  </a:cubicBezTo>
                  <a:cubicBezTo>
                    <a:pt x="1377" y="216"/>
                    <a:pt x="1397" y="183"/>
                    <a:pt x="1420" y="158"/>
                  </a:cubicBezTo>
                  <a:cubicBezTo>
                    <a:pt x="1441" y="134"/>
                    <a:pt x="1455" y="107"/>
                    <a:pt x="1468" y="87"/>
                  </a:cubicBezTo>
                  <a:cubicBezTo>
                    <a:pt x="1492" y="46"/>
                    <a:pt x="1506" y="23"/>
                    <a:pt x="1506" y="23"/>
                  </a:cubicBezTo>
                  <a:lnTo>
                    <a:pt x="1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2315;p71"/>
            <p:cNvSpPr/>
            <p:nvPr/>
          </p:nvSpPr>
          <p:spPr>
            <a:xfrm>
              <a:off x="1468270" y="644706"/>
              <a:ext cx="35673" cy="26926"/>
            </a:xfrm>
            <a:custGeom>
              <a:avLst/>
              <a:gdLst/>
              <a:ahLst/>
              <a:cxnLst/>
              <a:rect l="l" t="t" r="r" b="b"/>
              <a:pathLst>
                <a:path w="889" h="671" extrusionOk="0">
                  <a:moveTo>
                    <a:pt x="857" y="0"/>
                  </a:moveTo>
                  <a:cubicBezTo>
                    <a:pt x="857" y="0"/>
                    <a:pt x="804" y="44"/>
                    <a:pt x="731" y="112"/>
                  </a:cubicBezTo>
                  <a:cubicBezTo>
                    <a:pt x="713" y="129"/>
                    <a:pt x="693" y="147"/>
                    <a:pt x="672" y="167"/>
                  </a:cubicBezTo>
                  <a:cubicBezTo>
                    <a:pt x="653" y="188"/>
                    <a:pt x="626" y="203"/>
                    <a:pt x="603" y="223"/>
                  </a:cubicBezTo>
                  <a:cubicBezTo>
                    <a:pt x="554" y="261"/>
                    <a:pt x="502" y="303"/>
                    <a:pt x="450" y="344"/>
                  </a:cubicBezTo>
                  <a:cubicBezTo>
                    <a:pt x="339" y="415"/>
                    <a:pt x="235" y="495"/>
                    <a:pt x="144" y="543"/>
                  </a:cubicBezTo>
                  <a:cubicBezTo>
                    <a:pt x="57" y="594"/>
                    <a:pt x="0" y="632"/>
                    <a:pt x="0" y="632"/>
                  </a:cubicBezTo>
                  <a:lnTo>
                    <a:pt x="19" y="670"/>
                  </a:lnTo>
                  <a:cubicBezTo>
                    <a:pt x="19" y="670"/>
                    <a:pt x="83" y="647"/>
                    <a:pt x="176" y="605"/>
                  </a:cubicBezTo>
                  <a:cubicBezTo>
                    <a:pt x="222" y="584"/>
                    <a:pt x="277" y="562"/>
                    <a:pt x="331" y="525"/>
                  </a:cubicBezTo>
                  <a:cubicBezTo>
                    <a:pt x="386" y="491"/>
                    <a:pt x="445" y="454"/>
                    <a:pt x="503" y="417"/>
                  </a:cubicBezTo>
                  <a:cubicBezTo>
                    <a:pt x="556" y="373"/>
                    <a:pt x="609" y="329"/>
                    <a:pt x="658" y="287"/>
                  </a:cubicBezTo>
                  <a:cubicBezTo>
                    <a:pt x="682" y="266"/>
                    <a:pt x="707" y="247"/>
                    <a:pt x="726" y="224"/>
                  </a:cubicBezTo>
                  <a:cubicBezTo>
                    <a:pt x="745" y="201"/>
                    <a:pt x="763" y="180"/>
                    <a:pt x="781" y="161"/>
                  </a:cubicBezTo>
                  <a:cubicBezTo>
                    <a:pt x="848" y="82"/>
                    <a:pt x="889" y="28"/>
                    <a:pt x="889" y="28"/>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2316;p71"/>
            <p:cNvSpPr/>
            <p:nvPr/>
          </p:nvSpPr>
          <p:spPr>
            <a:xfrm>
              <a:off x="1504945" y="748634"/>
              <a:ext cx="12520" cy="53931"/>
            </a:xfrm>
            <a:custGeom>
              <a:avLst/>
              <a:gdLst/>
              <a:ahLst/>
              <a:cxnLst/>
              <a:rect l="l" t="t" r="r" b="b"/>
              <a:pathLst>
                <a:path w="312" h="1344" extrusionOk="0">
                  <a:moveTo>
                    <a:pt x="76" y="0"/>
                  </a:moveTo>
                  <a:cubicBezTo>
                    <a:pt x="76" y="0"/>
                    <a:pt x="54" y="85"/>
                    <a:pt x="33" y="215"/>
                  </a:cubicBezTo>
                  <a:cubicBezTo>
                    <a:pt x="25" y="280"/>
                    <a:pt x="11" y="355"/>
                    <a:pt x="7" y="438"/>
                  </a:cubicBezTo>
                  <a:cubicBezTo>
                    <a:pt x="6" y="479"/>
                    <a:pt x="0" y="522"/>
                    <a:pt x="3" y="566"/>
                  </a:cubicBezTo>
                  <a:cubicBezTo>
                    <a:pt x="3" y="610"/>
                    <a:pt x="4" y="654"/>
                    <a:pt x="5" y="699"/>
                  </a:cubicBezTo>
                  <a:cubicBezTo>
                    <a:pt x="8" y="743"/>
                    <a:pt x="17" y="787"/>
                    <a:pt x="22" y="830"/>
                  </a:cubicBezTo>
                  <a:cubicBezTo>
                    <a:pt x="26" y="874"/>
                    <a:pt x="38" y="917"/>
                    <a:pt x="51" y="957"/>
                  </a:cubicBezTo>
                  <a:cubicBezTo>
                    <a:pt x="63" y="998"/>
                    <a:pt x="72" y="1037"/>
                    <a:pt x="89" y="1073"/>
                  </a:cubicBezTo>
                  <a:cubicBezTo>
                    <a:pt x="108" y="1108"/>
                    <a:pt x="125" y="1142"/>
                    <a:pt x="141" y="1173"/>
                  </a:cubicBezTo>
                  <a:cubicBezTo>
                    <a:pt x="150" y="1188"/>
                    <a:pt x="157" y="1202"/>
                    <a:pt x="164" y="1216"/>
                  </a:cubicBezTo>
                  <a:cubicBezTo>
                    <a:pt x="174" y="1227"/>
                    <a:pt x="184" y="1238"/>
                    <a:pt x="192" y="1248"/>
                  </a:cubicBezTo>
                  <a:cubicBezTo>
                    <a:pt x="210" y="1268"/>
                    <a:pt x="225" y="1285"/>
                    <a:pt x="238" y="1299"/>
                  </a:cubicBezTo>
                  <a:cubicBezTo>
                    <a:pt x="263" y="1328"/>
                    <a:pt x="277" y="1344"/>
                    <a:pt x="277" y="1344"/>
                  </a:cubicBezTo>
                  <a:lnTo>
                    <a:pt x="311" y="1318"/>
                  </a:lnTo>
                  <a:cubicBezTo>
                    <a:pt x="311" y="1318"/>
                    <a:pt x="300" y="1300"/>
                    <a:pt x="279" y="1268"/>
                  </a:cubicBezTo>
                  <a:cubicBezTo>
                    <a:pt x="268" y="1252"/>
                    <a:pt x="255" y="1233"/>
                    <a:pt x="240" y="1211"/>
                  </a:cubicBezTo>
                  <a:cubicBezTo>
                    <a:pt x="224" y="1189"/>
                    <a:pt x="211" y="1163"/>
                    <a:pt x="200" y="1134"/>
                  </a:cubicBezTo>
                  <a:cubicBezTo>
                    <a:pt x="188" y="1106"/>
                    <a:pt x="176" y="1077"/>
                    <a:pt x="162" y="1044"/>
                  </a:cubicBezTo>
                  <a:cubicBezTo>
                    <a:pt x="150" y="1011"/>
                    <a:pt x="144" y="973"/>
                    <a:pt x="133" y="935"/>
                  </a:cubicBezTo>
                  <a:cubicBezTo>
                    <a:pt x="122" y="899"/>
                    <a:pt x="112" y="858"/>
                    <a:pt x="109" y="817"/>
                  </a:cubicBezTo>
                  <a:cubicBezTo>
                    <a:pt x="105" y="775"/>
                    <a:pt x="98" y="734"/>
                    <a:pt x="95" y="693"/>
                  </a:cubicBezTo>
                  <a:cubicBezTo>
                    <a:pt x="94" y="650"/>
                    <a:pt x="92" y="607"/>
                    <a:pt x="90" y="566"/>
                  </a:cubicBezTo>
                  <a:cubicBezTo>
                    <a:pt x="87" y="524"/>
                    <a:pt x="91" y="482"/>
                    <a:pt x="92" y="442"/>
                  </a:cubicBezTo>
                  <a:cubicBezTo>
                    <a:pt x="93" y="362"/>
                    <a:pt x="98" y="287"/>
                    <a:pt x="102" y="223"/>
                  </a:cubicBezTo>
                  <a:cubicBezTo>
                    <a:pt x="112" y="93"/>
                    <a:pt x="118" y="6"/>
                    <a:pt x="118" y="6"/>
                  </a:cubicBez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2317;p71"/>
            <p:cNvSpPr/>
            <p:nvPr/>
          </p:nvSpPr>
          <p:spPr>
            <a:xfrm>
              <a:off x="818826" y="844777"/>
              <a:ext cx="765312" cy="309624"/>
            </a:xfrm>
            <a:custGeom>
              <a:avLst/>
              <a:gdLst/>
              <a:ahLst/>
              <a:cxnLst/>
              <a:rect l="l" t="t" r="r" b="b"/>
              <a:pathLst>
                <a:path w="19072" h="7716" extrusionOk="0">
                  <a:moveTo>
                    <a:pt x="11797" y="0"/>
                  </a:moveTo>
                  <a:cubicBezTo>
                    <a:pt x="10434" y="0"/>
                    <a:pt x="9128" y="1003"/>
                    <a:pt x="8963" y="1003"/>
                  </a:cubicBezTo>
                  <a:cubicBezTo>
                    <a:pt x="8816" y="1003"/>
                    <a:pt x="7590" y="217"/>
                    <a:pt x="6089" y="217"/>
                  </a:cubicBezTo>
                  <a:cubicBezTo>
                    <a:pt x="5618" y="217"/>
                    <a:pt x="5119" y="294"/>
                    <a:pt x="4618" y="499"/>
                  </a:cubicBezTo>
                  <a:cubicBezTo>
                    <a:pt x="2523" y="1352"/>
                    <a:pt x="2368" y="3409"/>
                    <a:pt x="2212" y="3563"/>
                  </a:cubicBezTo>
                  <a:cubicBezTo>
                    <a:pt x="2057" y="3719"/>
                    <a:pt x="544" y="4068"/>
                    <a:pt x="272" y="5426"/>
                  </a:cubicBezTo>
                  <a:cubicBezTo>
                    <a:pt x="1" y="6784"/>
                    <a:pt x="661" y="7715"/>
                    <a:pt x="932" y="7715"/>
                  </a:cubicBezTo>
                  <a:lnTo>
                    <a:pt x="17965" y="7715"/>
                  </a:lnTo>
                  <a:cubicBezTo>
                    <a:pt x="18585" y="7715"/>
                    <a:pt x="19072" y="6163"/>
                    <a:pt x="18529" y="5271"/>
                  </a:cubicBezTo>
                  <a:cubicBezTo>
                    <a:pt x="17986" y="4378"/>
                    <a:pt x="17499" y="4262"/>
                    <a:pt x="17577" y="4146"/>
                  </a:cubicBezTo>
                  <a:cubicBezTo>
                    <a:pt x="17655" y="4030"/>
                    <a:pt x="17887" y="2671"/>
                    <a:pt x="16840" y="2050"/>
                  </a:cubicBezTo>
                  <a:cubicBezTo>
                    <a:pt x="16406" y="1793"/>
                    <a:pt x="16018" y="1722"/>
                    <a:pt x="15705" y="1722"/>
                  </a:cubicBezTo>
                  <a:cubicBezTo>
                    <a:pt x="15324" y="1722"/>
                    <a:pt x="15053" y="1827"/>
                    <a:pt x="14941" y="1827"/>
                  </a:cubicBezTo>
                  <a:cubicBezTo>
                    <a:pt x="14923" y="1827"/>
                    <a:pt x="14909" y="1824"/>
                    <a:pt x="14900" y="1818"/>
                  </a:cubicBezTo>
                  <a:cubicBezTo>
                    <a:pt x="14784" y="1740"/>
                    <a:pt x="14124" y="615"/>
                    <a:pt x="12533" y="110"/>
                  </a:cubicBezTo>
                  <a:cubicBezTo>
                    <a:pt x="12290" y="33"/>
                    <a:pt x="12042" y="0"/>
                    <a:pt x="1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2318;p71"/>
            <p:cNvSpPr/>
            <p:nvPr/>
          </p:nvSpPr>
          <p:spPr>
            <a:xfrm>
              <a:off x="945585" y="947862"/>
              <a:ext cx="510422" cy="206536"/>
            </a:xfrm>
            <a:custGeom>
              <a:avLst/>
              <a:gdLst/>
              <a:ahLst/>
              <a:cxnLst/>
              <a:rect l="l" t="t" r="r" b="b"/>
              <a:pathLst>
                <a:path w="12720" h="5147" extrusionOk="0">
                  <a:moveTo>
                    <a:pt x="7868" y="1"/>
                  </a:moveTo>
                  <a:cubicBezTo>
                    <a:pt x="6959" y="1"/>
                    <a:pt x="6088" y="669"/>
                    <a:pt x="5978" y="669"/>
                  </a:cubicBezTo>
                  <a:cubicBezTo>
                    <a:pt x="5880" y="669"/>
                    <a:pt x="5062" y="145"/>
                    <a:pt x="4062" y="145"/>
                  </a:cubicBezTo>
                  <a:cubicBezTo>
                    <a:pt x="3747" y="145"/>
                    <a:pt x="3414" y="197"/>
                    <a:pt x="3080" y="333"/>
                  </a:cubicBezTo>
                  <a:cubicBezTo>
                    <a:pt x="1683" y="903"/>
                    <a:pt x="1579" y="2273"/>
                    <a:pt x="1476" y="2377"/>
                  </a:cubicBezTo>
                  <a:cubicBezTo>
                    <a:pt x="1372" y="2481"/>
                    <a:pt x="363" y="2713"/>
                    <a:pt x="182" y="3620"/>
                  </a:cubicBezTo>
                  <a:cubicBezTo>
                    <a:pt x="1" y="4525"/>
                    <a:pt x="441" y="5146"/>
                    <a:pt x="622" y="5146"/>
                  </a:cubicBezTo>
                  <a:lnTo>
                    <a:pt x="11982" y="5146"/>
                  </a:lnTo>
                  <a:cubicBezTo>
                    <a:pt x="12396" y="5146"/>
                    <a:pt x="12720" y="4111"/>
                    <a:pt x="12357" y="3516"/>
                  </a:cubicBezTo>
                  <a:cubicBezTo>
                    <a:pt x="11995" y="2920"/>
                    <a:pt x="11671" y="2843"/>
                    <a:pt x="11723" y="2766"/>
                  </a:cubicBezTo>
                  <a:cubicBezTo>
                    <a:pt x="11775" y="2688"/>
                    <a:pt x="11930" y="1782"/>
                    <a:pt x="11232" y="1368"/>
                  </a:cubicBezTo>
                  <a:cubicBezTo>
                    <a:pt x="10942" y="1196"/>
                    <a:pt x="10683" y="1149"/>
                    <a:pt x="10474" y="1149"/>
                  </a:cubicBezTo>
                  <a:cubicBezTo>
                    <a:pt x="10221" y="1149"/>
                    <a:pt x="10040" y="1219"/>
                    <a:pt x="9966" y="1219"/>
                  </a:cubicBezTo>
                  <a:cubicBezTo>
                    <a:pt x="9954" y="1219"/>
                    <a:pt x="9944" y="1217"/>
                    <a:pt x="9938" y="1213"/>
                  </a:cubicBezTo>
                  <a:cubicBezTo>
                    <a:pt x="9860" y="1161"/>
                    <a:pt x="9420" y="411"/>
                    <a:pt x="8359" y="74"/>
                  </a:cubicBezTo>
                  <a:cubicBezTo>
                    <a:pt x="8197" y="23"/>
                    <a:pt x="8032" y="1"/>
                    <a:pt x="7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2319;p71"/>
            <p:cNvSpPr/>
            <p:nvPr/>
          </p:nvSpPr>
          <p:spPr>
            <a:xfrm>
              <a:off x="1150831" y="888916"/>
              <a:ext cx="92173" cy="111514"/>
            </a:xfrm>
            <a:custGeom>
              <a:avLst/>
              <a:gdLst/>
              <a:ahLst/>
              <a:cxnLst/>
              <a:rect l="l" t="t" r="r" b="b"/>
              <a:pathLst>
                <a:path w="2297" h="2779" extrusionOk="0">
                  <a:moveTo>
                    <a:pt x="795" y="0"/>
                  </a:moveTo>
                  <a:cubicBezTo>
                    <a:pt x="795" y="0"/>
                    <a:pt x="775" y="12"/>
                    <a:pt x="737" y="36"/>
                  </a:cubicBezTo>
                  <a:cubicBezTo>
                    <a:pt x="699" y="59"/>
                    <a:pt x="641" y="98"/>
                    <a:pt x="579" y="155"/>
                  </a:cubicBezTo>
                  <a:cubicBezTo>
                    <a:pt x="450" y="266"/>
                    <a:pt x="289" y="459"/>
                    <a:pt x="178" y="730"/>
                  </a:cubicBezTo>
                  <a:cubicBezTo>
                    <a:pt x="67" y="999"/>
                    <a:pt x="1" y="1347"/>
                    <a:pt x="56" y="1712"/>
                  </a:cubicBezTo>
                  <a:cubicBezTo>
                    <a:pt x="86" y="1892"/>
                    <a:pt x="149" y="2077"/>
                    <a:pt x="256" y="2241"/>
                  </a:cubicBezTo>
                  <a:cubicBezTo>
                    <a:pt x="364" y="2403"/>
                    <a:pt x="514" y="2544"/>
                    <a:pt x="693" y="2633"/>
                  </a:cubicBezTo>
                  <a:cubicBezTo>
                    <a:pt x="870" y="2722"/>
                    <a:pt x="1067" y="2767"/>
                    <a:pt x="1258" y="2778"/>
                  </a:cubicBezTo>
                  <a:cubicBezTo>
                    <a:pt x="1272" y="2778"/>
                    <a:pt x="1286" y="2778"/>
                    <a:pt x="1300" y="2778"/>
                  </a:cubicBezTo>
                  <a:cubicBezTo>
                    <a:pt x="1484" y="2778"/>
                    <a:pt x="1662" y="2736"/>
                    <a:pt x="1813" y="2648"/>
                  </a:cubicBezTo>
                  <a:cubicBezTo>
                    <a:pt x="1976" y="2555"/>
                    <a:pt x="2102" y="2416"/>
                    <a:pt x="2182" y="2265"/>
                  </a:cubicBezTo>
                  <a:cubicBezTo>
                    <a:pt x="2261" y="2114"/>
                    <a:pt x="2297" y="1951"/>
                    <a:pt x="2288" y="1801"/>
                  </a:cubicBezTo>
                  <a:cubicBezTo>
                    <a:pt x="2280" y="1650"/>
                    <a:pt x="2221" y="1515"/>
                    <a:pt x="2134" y="1425"/>
                  </a:cubicBezTo>
                  <a:cubicBezTo>
                    <a:pt x="2049" y="1334"/>
                    <a:pt x="1944" y="1293"/>
                    <a:pt x="1861" y="1272"/>
                  </a:cubicBezTo>
                  <a:cubicBezTo>
                    <a:pt x="1792" y="1258"/>
                    <a:pt x="1734" y="1254"/>
                    <a:pt x="1690" y="1254"/>
                  </a:cubicBezTo>
                  <a:cubicBezTo>
                    <a:pt x="1679" y="1254"/>
                    <a:pt x="1670" y="1255"/>
                    <a:pt x="1661" y="1255"/>
                  </a:cubicBezTo>
                  <a:cubicBezTo>
                    <a:pt x="1616" y="1257"/>
                    <a:pt x="1591" y="1258"/>
                    <a:pt x="1591" y="1258"/>
                  </a:cubicBezTo>
                  <a:lnTo>
                    <a:pt x="1595" y="1301"/>
                  </a:lnTo>
                  <a:cubicBezTo>
                    <a:pt x="1595" y="1301"/>
                    <a:pt x="1618" y="1301"/>
                    <a:pt x="1662" y="1300"/>
                  </a:cubicBezTo>
                  <a:cubicBezTo>
                    <a:pt x="1666" y="1300"/>
                    <a:pt x="1669" y="1300"/>
                    <a:pt x="1673" y="1300"/>
                  </a:cubicBezTo>
                  <a:cubicBezTo>
                    <a:pt x="1716" y="1300"/>
                    <a:pt x="1776" y="1305"/>
                    <a:pt x="1848" y="1322"/>
                  </a:cubicBezTo>
                  <a:cubicBezTo>
                    <a:pt x="1925" y="1344"/>
                    <a:pt x="2017" y="1384"/>
                    <a:pt x="2091" y="1466"/>
                  </a:cubicBezTo>
                  <a:cubicBezTo>
                    <a:pt x="2164" y="1547"/>
                    <a:pt x="2212" y="1668"/>
                    <a:pt x="2219" y="1804"/>
                  </a:cubicBezTo>
                  <a:cubicBezTo>
                    <a:pt x="2226" y="1941"/>
                    <a:pt x="2191" y="2091"/>
                    <a:pt x="2117" y="2231"/>
                  </a:cubicBezTo>
                  <a:cubicBezTo>
                    <a:pt x="2041" y="2369"/>
                    <a:pt x="1925" y="2496"/>
                    <a:pt x="1775" y="2579"/>
                  </a:cubicBezTo>
                  <a:cubicBezTo>
                    <a:pt x="1639" y="2657"/>
                    <a:pt x="1475" y="2694"/>
                    <a:pt x="1313" y="2694"/>
                  </a:cubicBezTo>
                  <a:cubicBezTo>
                    <a:pt x="1297" y="2694"/>
                    <a:pt x="1282" y="2694"/>
                    <a:pt x="1266" y="2693"/>
                  </a:cubicBezTo>
                  <a:cubicBezTo>
                    <a:pt x="1081" y="2681"/>
                    <a:pt x="898" y="2636"/>
                    <a:pt x="734" y="2551"/>
                  </a:cubicBezTo>
                  <a:cubicBezTo>
                    <a:pt x="568" y="2471"/>
                    <a:pt x="429" y="2344"/>
                    <a:pt x="327" y="2193"/>
                  </a:cubicBezTo>
                  <a:cubicBezTo>
                    <a:pt x="227" y="2042"/>
                    <a:pt x="165" y="1870"/>
                    <a:pt x="135" y="1698"/>
                  </a:cubicBezTo>
                  <a:cubicBezTo>
                    <a:pt x="77" y="1352"/>
                    <a:pt x="137" y="1016"/>
                    <a:pt x="242" y="755"/>
                  </a:cubicBezTo>
                  <a:cubicBezTo>
                    <a:pt x="347" y="494"/>
                    <a:pt x="491" y="302"/>
                    <a:pt x="613" y="192"/>
                  </a:cubicBezTo>
                  <a:cubicBezTo>
                    <a:pt x="672" y="135"/>
                    <a:pt x="723" y="99"/>
                    <a:pt x="760" y="73"/>
                  </a:cubicBezTo>
                  <a:cubicBezTo>
                    <a:pt x="799" y="49"/>
                    <a:pt x="818" y="36"/>
                    <a:pt x="818"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2320;p71"/>
            <p:cNvSpPr/>
            <p:nvPr/>
          </p:nvSpPr>
          <p:spPr>
            <a:xfrm>
              <a:off x="1144370" y="977957"/>
              <a:ext cx="58185" cy="39566"/>
            </a:xfrm>
            <a:custGeom>
              <a:avLst/>
              <a:gdLst/>
              <a:ahLst/>
              <a:cxnLst/>
              <a:rect l="l" t="t" r="r" b="b"/>
              <a:pathLst>
                <a:path w="1450" h="986" extrusionOk="0">
                  <a:moveTo>
                    <a:pt x="40" y="1"/>
                  </a:moveTo>
                  <a:lnTo>
                    <a:pt x="0" y="16"/>
                  </a:lnTo>
                  <a:cubicBezTo>
                    <a:pt x="0" y="16"/>
                    <a:pt x="10" y="44"/>
                    <a:pt x="26" y="92"/>
                  </a:cubicBezTo>
                  <a:cubicBezTo>
                    <a:pt x="34" y="117"/>
                    <a:pt x="45" y="146"/>
                    <a:pt x="57" y="179"/>
                  </a:cubicBezTo>
                  <a:cubicBezTo>
                    <a:pt x="68" y="212"/>
                    <a:pt x="80" y="250"/>
                    <a:pt x="106" y="288"/>
                  </a:cubicBezTo>
                  <a:cubicBezTo>
                    <a:pt x="128" y="327"/>
                    <a:pt x="153" y="370"/>
                    <a:pt x="179" y="415"/>
                  </a:cubicBezTo>
                  <a:cubicBezTo>
                    <a:pt x="202" y="463"/>
                    <a:pt x="243" y="498"/>
                    <a:pt x="278" y="542"/>
                  </a:cubicBezTo>
                  <a:cubicBezTo>
                    <a:pt x="315" y="584"/>
                    <a:pt x="349" y="631"/>
                    <a:pt x="397" y="666"/>
                  </a:cubicBezTo>
                  <a:cubicBezTo>
                    <a:pt x="444" y="704"/>
                    <a:pt x="490" y="741"/>
                    <a:pt x="536" y="779"/>
                  </a:cubicBezTo>
                  <a:cubicBezTo>
                    <a:pt x="589" y="807"/>
                    <a:pt x="642" y="836"/>
                    <a:pt x="694" y="864"/>
                  </a:cubicBezTo>
                  <a:cubicBezTo>
                    <a:pt x="744" y="897"/>
                    <a:pt x="802" y="907"/>
                    <a:pt x="855" y="926"/>
                  </a:cubicBezTo>
                  <a:cubicBezTo>
                    <a:pt x="909" y="942"/>
                    <a:pt x="959" y="965"/>
                    <a:pt x="1011" y="965"/>
                  </a:cubicBezTo>
                  <a:cubicBezTo>
                    <a:pt x="1062" y="972"/>
                    <a:pt x="1111" y="977"/>
                    <a:pt x="1155" y="982"/>
                  </a:cubicBezTo>
                  <a:cubicBezTo>
                    <a:pt x="1171" y="985"/>
                    <a:pt x="1186" y="986"/>
                    <a:pt x="1201" y="986"/>
                  </a:cubicBezTo>
                  <a:cubicBezTo>
                    <a:pt x="1228" y="986"/>
                    <a:pt x="1253" y="983"/>
                    <a:pt x="1277" y="980"/>
                  </a:cubicBezTo>
                  <a:cubicBezTo>
                    <a:pt x="1312" y="977"/>
                    <a:pt x="1344" y="974"/>
                    <a:pt x="1369" y="972"/>
                  </a:cubicBezTo>
                  <a:cubicBezTo>
                    <a:pt x="1421" y="966"/>
                    <a:pt x="1449" y="963"/>
                    <a:pt x="1449" y="963"/>
                  </a:cubicBezTo>
                  <a:lnTo>
                    <a:pt x="1443" y="920"/>
                  </a:lnTo>
                  <a:cubicBezTo>
                    <a:pt x="1443" y="920"/>
                    <a:pt x="1415" y="920"/>
                    <a:pt x="1365" y="919"/>
                  </a:cubicBezTo>
                  <a:cubicBezTo>
                    <a:pt x="1358" y="919"/>
                    <a:pt x="1351" y="919"/>
                    <a:pt x="1343" y="919"/>
                  </a:cubicBezTo>
                  <a:cubicBezTo>
                    <a:pt x="1319" y="919"/>
                    <a:pt x="1290" y="920"/>
                    <a:pt x="1258" y="920"/>
                  </a:cubicBezTo>
                  <a:cubicBezTo>
                    <a:pt x="1228" y="920"/>
                    <a:pt x="1195" y="919"/>
                    <a:pt x="1160" y="912"/>
                  </a:cubicBezTo>
                  <a:cubicBezTo>
                    <a:pt x="1119" y="905"/>
                    <a:pt x="1074" y="897"/>
                    <a:pt x="1026" y="890"/>
                  </a:cubicBezTo>
                  <a:cubicBezTo>
                    <a:pt x="978" y="886"/>
                    <a:pt x="932" y="861"/>
                    <a:pt x="882" y="846"/>
                  </a:cubicBezTo>
                  <a:cubicBezTo>
                    <a:pt x="833" y="827"/>
                    <a:pt x="778" y="817"/>
                    <a:pt x="733" y="786"/>
                  </a:cubicBezTo>
                  <a:cubicBezTo>
                    <a:pt x="685" y="759"/>
                    <a:pt x="636" y="731"/>
                    <a:pt x="587" y="704"/>
                  </a:cubicBezTo>
                  <a:cubicBezTo>
                    <a:pt x="543" y="669"/>
                    <a:pt x="499" y="634"/>
                    <a:pt x="456" y="600"/>
                  </a:cubicBezTo>
                  <a:cubicBezTo>
                    <a:pt x="409" y="569"/>
                    <a:pt x="377" y="525"/>
                    <a:pt x="341" y="486"/>
                  </a:cubicBezTo>
                  <a:cubicBezTo>
                    <a:pt x="308" y="445"/>
                    <a:pt x="266" y="413"/>
                    <a:pt x="244" y="371"/>
                  </a:cubicBezTo>
                  <a:cubicBezTo>
                    <a:pt x="217" y="331"/>
                    <a:pt x="192" y="293"/>
                    <a:pt x="169" y="258"/>
                  </a:cubicBezTo>
                  <a:cubicBezTo>
                    <a:pt x="120" y="190"/>
                    <a:pt x="99" y="116"/>
                    <a:pt x="74" y="72"/>
                  </a:cubicBezTo>
                  <a:cubicBezTo>
                    <a:pt x="52" y="27"/>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2321;p71"/>
            <p:cNvSpPr/>
            <p:nvPr/>
          </p:nvSpPr>
          <p:spPr>
            <a:xfrm>
              <a:off x="911718" y="992483"/>
              <a:ext cx="79292" cy="108465"/>
            </a:xfrm>
            <a:custGeom>
              <a:avLst/>
              <a:gdLst/>
              <a:ahLst/>
              <a:cxnLst/>
              <a:rect l="l" t="t" r="r" b="b"/>
              <a:pathLst>
                <a:path w="1976" h="2703" extrusionOk="0">
                  <a:moveTo>
                    <a:pt x="331" y="1"/>
                  </a:moveTo>
                  <a:cubicBezTo>
                    <a:pt x="325" y="1"/>
                    <a:pt x="319" y="1"/>
                    <a:pt x="313" y="1"/>
                  </a:cubicBezTo>
                  <a:cubicBezTo>
                    <a:pt x="228" y="1"/>
                    <a:pt x="158" y="11"/>
                    <a:pt x="115" y="18"/>
                  </a:cubicBezTo>
                  <a:cubicBezTo>
                    <a:pt x="71" y="27"/>
                    <a:pt x="48" y="32"/>
                    <a:pt x="48" y="32"/>
                  </a:cubicBezTo>
                  <a:lnTo>
                    <a:pt x="55" y="73"/>
                  </a:lnTo>
                  <a:cubicBezTo>
                    <a:pt x="55" y="73"/>
                    <a:pt x="78" y="70"/>
                    <a:pt x="123" y="63"/>
                  </a:cubicBezTo>
                  <a:cubicBezTo>
                    <a:pt x="161" y="57"/>
                    <a:pt x="210" y="52"/>
                    <a:pt x="274" y="52"/>
                  </a:cubicBezTo>
                  <a:cubicBezTo>
                    <a:pt x="286" y="52"/>
                    <a:pt x="299" y="52"/>
                    <a:pt x="312" y="53"/>
                  </a:cubicBezTo>
                  <a:cubicBezTo>
                    <a:pt x="476" y="53"/>
                    <a:pt x="712" y="99"/>
                    <a:pt x="965" y="223"/>
                  </a:cubicBezTo>
                  <a:cubicBezTo>
                    <a:pt x="1217" y="347"/>
                    <a:pt x="1486" y="557"/>
                    <a:pt x="1674" y="852"/>
                  </a:cubicBezTo>
                  <a:cubicBezTo>
                    <a:pt x="1767" y="1000"/>
                    <a:pt x="1837" y="1170"/>
                    <a:pt x="1863" y="1350"/>
                  </a:cubicBezTo>
                  <a:cubicBezTo>
                    <a:pt x="1887" y="1529"/>
                    <a:pt x="1869" y="1717"/>
                    <a:pt x="1799" y="1888"/>
                  </a:cubicBezTo>
                  <a:cubicBezTo>
                    <a:pt x="1734" y="2060"/>
                    <a:pt x="1628" y="2216"/>
                    <a:pt x="1499" y="2348"/>
                  </a:cubicBezTo>
                  <a:cubicBezTo>
                    <a:pt x="1372" y="2473"/>
                    <a:pt x="1212" y="2568"/>
                    <a:pt x="1045" y="2604"/>
                  </a:cubicBezTo>
                  <a:cubicBezTo>
                    <a:pt x="981" y="2619"/>
                    <a:pt x="918" y="2626"/>
                    <a:pt x="855" y="2626"/>
                  </a:cubicBezTo>
                  <a:cubicBezTo>
                    <a:pt x="751" y="2626"/>
                    <a:pt x="649" y="2607"/>
                    <a:pt x="557" y="2574"/>
                  </a:cubicBezTo>
                  <a:cubicBezTo>
                    <a:pt x="408" y="2520"/>
                    <a:pt x="282" y="2431"/>
                    <a:pt x="195" y="2325"/>
                  </a:cubicBezTo>
                  <a:cubicBezTo>
                    <a:pt x="109" y="2219"/>
                    <a:pt x="65" y="2097"/>
                    <a:pt x="64" y="1987"/>
                  </a:cubicBezTo>
                  <a:cubicBezTo>
                    <a:pt x="64" y="1877"/>
                    <a:pt x="106" y="1786"/>
                    <a:pt x="149" y="1718"/>
                  </a:cubicBezTo>
                  <a:cubicBezTo>
                    <a:pt x="194" y="1652"/>
                    <a:pt x="239" y="1606"/>
                    <a:pt x="272" y="1578"/>
                  </a:cubicBezTo>
                  <a:cubicBezTo>
                    <a:pt x="305" y="1549"/>
                    <a:pt x="323" y="1533"/>
                    <a:pt x="323" y="1533"/>
                  </a:cubicBezTo>
                  <a:lnTo>
                    <a:pt x="297" y="1499"/>
                  </a:lnTo>
                  <a:cubicBezTo>
                    <a:pt x="297" y="1499"/>
                    <a:pt x="278" y="1515"/>
                    <a:pt x="242" y="1544"/>
                  </a:cubicBezTo>
                  <a:cubicBezTo>
                    <a:pt x="207" y="1573"/>
                    <a:pt x="158" y="1620"/>
                    <a:pt x="106" y="1691"/>
                  </a:cubicBezTo>
                  <a:cubicBezTo>
                    <a:pt x="58" y="1761"/>
                    <a:pt x="8" y="1862"/>
                    <a:pt x="5" y="1987"/>
                  </a:cubicBezTo>
                  <a:cubicBezTo>
                    <a:pt x="0" y="2111"/>
                    <a:pt x="47" y="2251"/>
                    <a:pt x="142" y="2368"/>
                  </a:cubicBezTo>
                  <a:cubicBezTo>
                    <a:pt x="235" y="2486"/>
                    <a:pt x="371" y="2583"/>
                    <a:pt x="531" y="2643"/>
                  </a:cubicBezTo>
                  <a:cubicBezTo>
                    <a:pt x="635" y="2681"/>
                    <a:pt x="749" y="2703"/>
                    <a:pt x="866" y="2703"/>
                  </a:cubicBezTo>
                  <a:cubicBezTo>
                    <a:pt x="930" y="2703"/>
                    <a:pt x="996" y="2696"/>
                    <a:pt x="1061" y="2682"/>
                  </a:cubicBezTo>
                  <a:cubicBezTo>
                    <a:pt x="1246" y="2642"/>
                    <a:pt x="1417" y="2544"/>
                    <a:pt x="1561" y="2406"/>
                  </a:cubicBezTo>
                  <a:cubicBezTo>
                    <a:pt x="1695" y="2271"/>
                    <a:pt x="1811" y="2105"/>
                    <a:pt x="1884" y="1920"/>
                  </a:cubicBezTo>
                  <a:cubicBezTo>
                    <a:pt x="1958" y="1736"/>
                    <a:pt x="1975" y="1530"/>
                    <a:pt x="1947" y="1337"/>
                  </a:cubicBezTo>
                  <a:cubicBezTo>
                    <a:pt x="1917" y="1144"/>
                    <a:pt x="1840" y="964"/>
                    <a:pt x="1741" y="810"/>
                  </a:cubicBezTo>
                  <a:cubicBezTo>
                    <a:pt x="1539" y="501"/>
                    <a:pt x="1258" y="287"/>
                    <a:pt x="995" y="161"/>
                  </a:cubicBezTo>
                  <a:cubicBezTo>
                    <a:pt x="739" y="38"/>
                    <a:pt x="49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2322;p71"/>
            <p:cNvSpPr/>
            <p:nvPr/>
          </p:nvSpPr>
          <p:spPr>
            <a:xfrm>
              <a:off x="983303" y="1034776"/>
              <a:ext cx="24959" cy="67133"/>
            </a:xfrm>
            <a:custGeom>
              <a:avLst/>
              <a:gdLst/>
              <a:ahLst/>
              <a:cxnLst/>
              <a:rect l="l" t="t" r="r" b="b"/>
              <a:pathLst>
                <a:path w="622" h="1673" extrusionOk="0">
                  <a:moveTo>
                    <a:pt x="470" y="1"/>
                  </a:moveTo>
                  <a:lnTo>
                    <a:pt x="429" y="15"/>
                  </a:lnTo>
                  <a:cubicBezTo>
                    <a:pt x="429" y="15"/>
                    <a:pt x="438" y="43"/>
                    <a:pt x="452" y="92"/>
                  </a:cubicBezTo>
                  <a:cubicBezTo>
                    <a:pt x="463" y="141"/>
                    <a:pt x="496" y="210"/>
                    <a:pt x="505" y="293"/>
                  </a:cubicBezTo>
                  <a:cubicBezTo>
                    <a:pt x="511" y="334"/>
                    <a:pt x="518" y="379"/>
                    <a:pt x="525" y="426"/>
                  </a:cubicBezTo>
                  <a:cubicBezTo>
                    <a:pt x="536" y="472"/>
                    <a:pt x="527" y="525"/>
                    <a:pt x="530" y="577"/>
                  </a:cubicBezTo>
                  <a:cubicBezTo>
                    <a:pt x="528" y="630"/>
                    <a:pt x="535" y="685"/>
                    <a:pt x="521" y="739"/>
                  </a:cubicBezTo>
                  <a:cubicBezTo>
                    <a:pt x="512" y="793"/>
                    <a:pt x="502" y="848"/>
                    <a:pt x="493" y="903"/>
                  </a:cubicBezTo>
                  <a:cubicBezTo>
                    <a:pt x="474" y="956"/>
                    <a:pt x="457" y="1009"/>
                    <a:pt x="439" y="1062"/>
                  </a:cubicBezTo>
                  <a:cubicBezTo>
                    <a:pt x="426" y="1116"/>
                    <a:pt x="392" y="1160"/>
                    <a:pt x="369" y="1207"/>
                  </a:cubicBezTo>
                  <a:cubicBezTo>
                    <a:pt x="342" y="1251"/>
                    <a:pt x="324" y="1300"/>
                    <a:pt x="290" y="1336"/>
                  </a:cubicBezTo>
                  <a:cubicBezTo>
                    <a:pt x="260" y="1373"/>
                    <a:pt x="232" y="1409"/>
                    <a:pt x="205" y="1442"/>
                  </a:cubicBezTo>
                  <a:cubicBezTo>
                    <a:pt x="154" y="1510"/>
                    <a:pt x="93" y="1549"/>
                    <a:pt x="59" y="1585"/>
                  </a:cubicBezTo>
                  <a:cubicBezTo>
                    <a:pt x="21" y="1618"/>
                    <a:pt x="0" y="1637"/>
                    <a:pt x="0" y="1637"/>
                  </a:cubicBezTo>
                  <a:lnTo>
                    <a:pt x="25" y="1673"/>
                  </a:lnTo>
                  <a:cubicBezTo>
                    <a:pt x="25" y="1673"/>
                    <a:pt x="48" y="1656"/>
                    <a:pt x="90" y="1626"/>
                  </a:cubicBezTo>
                  <a:cubicBezTo>
                    <a:pt x="111" y="1610"/>
                    <a:pt x="136" y="1592"/>
                    <a:pt x="165" y="1570"/>
                  </a:cubicBezTo>
                  <a:cubicBezTo>
                    <a:pt x="194" y="1548"/>
                    <a:pt x="229" y="1526"/>
                    <a:pt x="256" y="1490"/>
                  </a:cubicBezTo>
                  <a:cubicBezTo>
                    <a:pt x="286" y="1456"/>
                    <a:pt x="318" y="1421"/>
                    <a:pt x="352" y="1382"/>
                  </a:cubicBezTo>
                  <a:cubicBezTo>
                    <a:pt x="391" y="1346"/>
                    <a:pt x="413" y="1296"/>
                    <a:pt x="442" y="1249"/>
                  </a:cubicBezTo>
                  <a:cubicBezTo>
                    <a:pt x="468" y="1199"/>
                    <a:pt x="505" y="1152"/>
                    <a:pt x="521" y="1094"/>
                  </a:cubicBezTo>
                  <a:cubicBezTo>
                    <a:pt x="540" y="1038"/>
                    <a:pt x="560" y="982"/>
                    <a:pt x="581" y="926"/>
                  </a:cubicBezTo>
                  <a:cubicBezTo>
                    <a:pt x="590" y="866"/>
                    <a:pt x="599" y="807"/>
                    <a:pt x="608" y="749"/>
                  </a:cubicBezTo>
                  <a:cubicBezTo>
                    <a:pt x="621" y="691"/>
                    <a:pt x="614" y="632"/>
                    <a:pt x="614" y="576"/>
                  </a:cubicBezTo>
                  <a:cubicBezTo>
                    <a:pt x="611" y="520"/>
                    <a:pt x="618" y="466"/>
                    <a:pt x="603" y="416"/>
                  </a:cubicBezTo>
                  <a:cubicBezTo>
                    <a:pt x="592" y="365"/>
                    <a:pt x="582" y="317"/>
                    <a:pt x="572" y="272"/>
                  </a:cubicBezTo>
                  <a:cubicBezTo>
                    <a:pt x="566" y="228"/>
                    <a:pt x="550" y="191"/>
                    <a:pt x="535" y="159"/>
                  </a:cubicBezTo>
                  <a:cubicBezTo>
                    <a:pt x="522" y="126"/>
                    <a:pt x="511" y="98"/>
                    <a:pt x="501" y="74"/>
                  </a:cubicBezTo>
                  <a:cubicBezTo>
                    <a:pt x="481" y="27"/>
                    <a:pt x="470"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2323;p71"/>
            <p:cNvSpPr/>
            <p:nvPr/>
          </p:nvSpPr>
          <p:spPr>
            <a:xfrm>
              <a:off x="1348613" y="915440"/>
              <a:ext cx="94581" cy="108224"/>
            </a:xfrm>
            <a:custGeom>
              <a:avLst/>
              <a:gdLst/>
              <a:ahLst/>
              <a:cxnLst/>
              <a:rect l="l" t="t" r="r" b="b"/>
              <a:pathLst>
                <a:path w="2357" h="2697" extrusionOk="0">
                  <a:moveTo>
                    <a:pt x="1748" y="0"/>
                  </a:moveTo>
                  <a:lnTo>
                    <a:pt x="1720" y="33"/>
                  </a:lnTo>
                  <a:cubicBezTo>
                    <a:pt x="1720" y="33"/>
                    <a:pt x="1739" y="49"/>
                    <a:pt x="1773" y="78"/>
                  </a:cubicBezTo>
                  <a:cubicBezTo>
                    <a:pt x="1808" y="108"/>
                    <a:pt x="1852" y="151"/>
                    <a:pt x="1904" y="216"/>
                  </a:cubicBezTo>
                  <a:cubicBezTo>
                    <a:pt x="2009" y="341"/>
                    <a:pt x="2127" y="550"/>
                    <a:pt x="2197" y="823"/>
                  </a:cubicBezTo>
                  <a:cubicBezTo>
                    <a:pt x="2265" y="1095"/>
                    <a:pt x="2280" y="1436"/>
                    <a:pt x="2177" y="1772"/>
                  </a:cubicBezTo>
                  <a:cubicBezTo>
                    <a:pt x="2125" y="1938"/>
                    <a:pt x="2040" y="2101"/>
                    <a:pt x="1920" y="2237"/>
                  </a:cubicBezTo>
                  <a:cubicBezTo>
                    <a:pt x="1800" y="2372"/>
                    <a:pt x="1644" y="2480"/>
                    <a:pt x="1470" y="2537"/>
                  </a:cubicBezTo>
                  <a:cubicBezTo>
                    <a:pt x="1330" y="2588"/>
                    <a:pt x="1180" y="2610"/>
                    <a:pt x="1031" y="2610"/>
                  </a:cubicBezTo>
                  <a:cubicBezTo>
                    <a:pt x="995" y="2610"/>
                    <a:pt x="960" y="2609"/>
                    <a:pt x="924" y="2606"/>
                  </a:cubicBezTo>
                  <a:cubicBezTo>
                    <a:pt x="747" y="2591"/>
                    <a:pt x="571" y="2531"/>
                    <a:pt x="435" y="2427"/>
                  </a:cubicBezTo>
                  <a:cubicBezTo>
                    <a:pt x="296" y="2324"/>
                    <a:pt x="199" y="2183"/>
                    <a:pt x="141" y="2035"/>
                  </a:cubicBezTo>
                  <a:cubicBezTo>
                    <a:pt x="86" y="1888"/>
                    <a:pt x="72" y="1734"/>
                    <a:pt x="97" y="1599"/>
                  </a:cubicBezTo>
                  <a:cubicBezTo>
                    <a:pt x="122" y="1464"/>
                    <a:pt x="186" y="1352"/>
                    <a:pt x="269" y="1281"/>
                  </a:cubicBezTo>
                  <a:cubicBezTo>
                    <a:pt x="353" y="1209"/>
                    <a:pt x="450" y="1181"/>
                    <a:pt x="529" y="1171"/>
                  </a:cubicBezTo>
                  <a:cubicBezTo>
                    <a:pt x="560" y="1168"/>
                    <a:pt x="590" y="1166"/>
                    <a:pt x="616" y="1166"/>
                  </a:cubicBezTo>
                  <a:cubicBezTo>
                    <a:pt x="656" y="1166"/>
                    <a:pt x="690" y="1169"/>
                    <a:pt x="716" y="1174"/>
                  </a:cubicBezTo>
                  <a:cubicBezTo>
                    <a:pt x="759" y="1180"/>
                    <a:pt x="783" y="1183"/>
                    <a:pt x="783" y="1183"/>
                  </a:cubicBezTo>
                  <a:lnTo>
                    <a:pt x="791" y="1142"/>
                  </a:lnTo>
                  <a:cubicBezTo>
                    <a:pt x="791" y="1142"/>
                    <a:pt x="768" y="1137"/>
                    <a:pt x="722" y="1129"/>
                  </a:cubicBezTo>
                  <a:cubicBezTo>
                    <a:pt x="690" y="1123"/>
                    <a:pt x="646" y="1118"/>
                    <a:pt x="592" y="1118"/>
                  </a:cubicBezTo>
                  <a:cubicBezTo>
                    <a:pt x="571" y="1118"/>
                    <a:pt x="548" y="1119"/>
                    <a:pt x="523" y="1120"/>
                  </a:cubicBezTo>
                  <a:cubicBezTo>
                    <a:pt x="438" y="1129"/>
                    <a:pt x="329" y="1156"/>
                    <a:pt x="231" y="1235"/>
                  </a:cubicBezTo>
                  <a:cubicBezTo>
                    <a:pt x="134" y="1312"/>
                    <a:pt x="57" y="1438"/>
                    <a:pt x="29" y="1587"/>
                  </a:cubicBezTo>
                  <a:cubicBezTo>
                    <a:pt x="0" y="1734"/>
                    <a:pt x="14" y="1900"/>
                    <a:pt x="73" y="2062"/>
                  </a:cubicBezTo>
                  <a:cubicBezTo>
                    <a:pt x="132" y="2221"/>
                    <a:pt x="238" y="2376"/>
                    <a:pt x="387" y="2489"/>
                  </a:cubicBezTo>
                  <a:cubicBezTo>
                    <a:pt x="536" y="2605"/>
                    <a:pt x="722" y="2672"/>
                    <a:pt x="920" y="2691"/>
                  </a:cubicBezTo>
                  <a:cubicBezTo>
                    <a:pt x="961" y="2695"/>
                    <a:pt x="1003" y="2696"/>
                    <a:pt x="1046" y="2696"/>
                  </a:cubicBezTo>
                  <a:cubicBezTo>
                    <a:pt x="1197" y="2696"/>
                    <a:pt x="1353" y="2674"/>
                    <a:pt x="1500" y="2623"/>
                  </a:cubicBezTo>
                  <a:cubicBezTo>
                    <a:pt x="1689" y="2560"/>
                    <a:pt x="1856" y="2440"/>
                    <a:pt x="1985" y="2293"/>
                  </a:cubicBezTo>
                  <a:cubicBezTo>
                    <a:pt x="2112" y="2145"/>
                    <a:pt x="2200" y="1970"/>
                    <a:pt x="2253" y="1794"/>
                  </a:cubicBezTo>
                  <a:cubicBezTo>
                    <a:pt x="2357" y="1440"/>
                    <a:pt x="2338" y="1088"/>
                    <a:pt x="2264" y="806"/>
                  </a:cubicBezTo>
                  <a:cubicBezTo>
                    <a:pt x="2189" y="522"/>
                    <a:pt x="2055" y="310"/>
                    <a:pt x="1943" y="183"/>
                  </a:cubicBezTo>
                  <a:cubicBezTo>
                    <a:pt x="1888" y="118"/>
                    <a:pt x="1836" y="71"/>
                    <a:pt x="1802" y="44"/>
                  </a:cubicBezTo>
                  <a:cubicBezTo>
                    <a:pt x="1767" y="15"/>
                    <a:pt x="1748"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2324;p71"/>
            <p:cNvSpPr/>
            <p:nvPr/>
          </p:nvSpPr>
          <p:spPr>
            <a:xfrm>
              <a:off x="1382119" y="1008573"/>
              <a:ext cx="62759" cy="33306"/>
            </a:xfrm>
            <a:custGeom>
              <a:avLst/>
              <a:gdLst/>
              <a:ahLst/>
              <a:cxnLst/>
              <a:rect l="l" t="t" r="r" b="b"/>
              <a:pathLst>
                <a:path w="1564" h="830" extrusionOk="0">
                  <a:moveTo>
                    <a:pt x="1526" y="1"/>
                  </a:moveTo>
                  <a:cubicBezTo>
                    <a:pt x="1526" y="1"/>
                    <a:pt x="1511" y="25"/>
                    <a:pt x="1483" y="68"/>
                  </a:cubicBezTo>
                  <a:cubicBezTo>
                    <a:pt x="1453" y="108"/>
                    <a:pt x="1422" y="178"/>
                    <a:pt x="1364" y="239"/>
                  </a:cubicBezTo>
                  <a:cubicBezTo>
                    <a:pt x="1337" y="271"/>
                    <a:pt x="1307" y="305"/>
                    <a:pt x="1276" y="340"/>
                  </a:cubicBezTo>
                  <a:cubicBezTo>
                    <a:pt x="1248" y="380"/>
                    <a:pt x="1202" y="406"/>
                    <a:pt x="1163" y="442"/>
                  </a:cubicBezTo>
                  <a:cubicBezTo>
                    <a:pt x="1123" y="475"/>
                    <a:pt x="1085" y="515"/>
                    <a:pt x="1035" y="540"/>
                  </a:cubicBezTo>
                  <a:cubicBezTo>
                    <a:pt x="988" y="568"/>
                    <a:pt x="939" y="596"/>
                    <a:pt x="891" y="625"/>
                  </a:cubicBezTo>
                  <a:cubicBezTo>
                    <a:pt x="839" y="646"/>
                    <a:pt x="787" y="666"/>
                    <a:pt x="736" y="687"/>
                  </a:cubicBezTo>
                  <a:cubicBezTo>
                    <a:pt x="686" y="712"/>
                    <a:pt x="630" y="715"/>
                    <a:pt x="580" y="727"/>
                  </a:cubicBezTo>
                  <a:cubicBezTo>
                    <a:pt x="533" y="734"/>
                    <a:pt x="487" y="751"/>
                    <a:pt x="443" y="751"/>
                  </a:cubicBezTo>
                  <a:cubicBezTo>
                    <a:pt x="439" y="751"/>
                    <a:pt x="435" y="751"/>
                    <a:pt x="431" y="751"/>
                  </a:cubicBezTo>
                  <a:cubicBezTo>
                    <a:pt x="383" y="753"/>
                    <a:pt x="337" y="754"/>
                    <a:pt x="294" y="756"/>
                  </a:cubicBezTo>
                  <a:cubicBezTo>
                    <a:pt x="288" y="756"/>
                    <a:pt x="281" y="756"/>
                    <a:pt x="275" y="756"/>
                  </a:cubicBezTo>
                  <a:cubicBezTo>
                    <a:pt x="199" y="756"/>
                    <a:pt x="137" y="738"/>
                    <a:pt x="91" y="736"/>
                  </a:cubicBezTo>
                  <a:cubicBezTo>
                    <a:pt x="41" y="730"/>
                    <a:pt x="13" y="726"/>
                    <a:pt x="13" y="726"/>
                  </a:cubicBezTo>
                  <a:lnTo>
                    <a:pt x="1" y="767"/>
                  </a:lnTo>
                  <a:cubicBezTo>
                    <a:pt x="1" y="767"/>
                    <a:pt x="30" y="774"/>
                    <a:pt x="80" y="787"/>
                  </a:cubicBezTo>
                  <a:cubicBezTo>
                    <a:pt x="105" y="793"/>
                    <a:pt x="135" y="800"/>
                    <a:pt x="171" y="808"/>
                  </a:cubicBezTo>
                  <a:cubicBezTo>
                    <a:pt x="203" y="815"/>
                    <a:pt x="238" y="825"/>
                    <a:pt x="278" y="825"/>
                  </a:cubicBezTo>
                  <a:cubicBezTo>
                    <a:pt x="282" y="825"/>
                    <a:pt x="286" y="825"/>
                    <a:pt x="291" y="825"/>
                  </a:cubicBezTo>
                  <a:cubicBezTo>
                    <a:pt x="335" y="827"/>
                    <a:pt x="384" y="828"/>
                    <a:pt x="436" y="829"/>
                  </a:cubicBezTo>
                  <a:cubicBezTo>
                    <a:pt x="443" y="829"/>
                    <a:pt x="451" y="830"/>
                    <a:pt x="458" y="830"/>
                  </a:cubicBezTo>
                  <a:cubicBezTo>
                    <a:pt x="503" y="830"/>
                    <a:pt x="548" y="818"/>
                    <a:pt x="596" y="810"/>
                  </a:cubicBezTo>
                  <a:cubicBezTo>
                    <a:pt x="651" y="798"/>
                    <a:pt x="710" y="795"/>
                    <a:pt x="763" y="770"/>
                  </a:cubicBezTo>
                  <a:cubicBezTo>
                    <a:pt x="819" y="749"/>
                    <a:pt x="875" y="727"/>
                    <a:pt x="931" y="706"/>
                  </a:cubicBezTo>
                  <a:cubicBezTo>
                    <a:pt x="982" y="675"/>
                    <a:pt x="1033" y="643"/>
                    <a:pt x="1084" y="613"/>
                  </a:cubicBezTo>
                  <a:cubicBezTo>
                    <a:pt x="1136" y="585"/>
                    <a:pt x="1176" y="542"/>
                    <a:pt x="1219" y="506"/>
                  </a:cubicBezTo>
                  <a:cubicBezTo>
                    <a:pt x="1259" y="467"/>
                    <a:pt x="1305" y="437"/>
                    <a:pt x="1333" y="393"/>
                  </a:cubicBezTo>
                  <a:cubicBezTo>
                    <a:pt x="1366" y="352"/>
                    <a:pt x="1395" y="313"/>
                    <a:pt x="1423" y="278"/>
                  </a:cubicBezTo>
                  <a:cubicBezTo>
                    <a:pt x="1453" y="243"/>
                    <a:pt x="1470" y="207"/>
                    <a:pt x="1486" y="175"/>
                  </a:cubicBezTo>
                  <a:cubicBezTo>
                    <a:pt x="1503" y="144"/>
                    <a:pt x="1517" y="117"/>
                    <a:pt x="1528" y="94"/>
                  </a:cubicBezTo>
                  <a:cubicBezTo>
                    <a:pt x="1551" y="49"/>
                    <a:pt x="1564" y="23"/>
                    <a:pt x="1564" y="23"/>
                  </a:cubicBezTo>
                  <a:lnTo>
                    <a:pt x="1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2325;p71"/>
            <p:cNvSpPr/>
            <p:nvPr/>
          </p:nvSpPr>
          <p:spPr>
            <a:xfrm>
              <a:off x="1066646" y="1053555"/>
              <a:ext cx="85231" cy="101803"/>
            </a:xfrm>
            <a:custGeom>
              <a:avLst/>
              <a:gdLst/>
              <a:ahLst/>
              <a:cxnLst/>
              <a:rect l="l" t="t" r="r" b="b"/>
              <a:pathLst>
                <a:path w="2124" h="2537" extrusionOk="0">
                  <a:moveTo>
                    <a:pt x="1210" y="2"/>
                  </a:moveTo>
                  <a:cubicBezTo>
                    <a:pt x="1164" y="4"/>
                    <a:pt x="1125" y="1"/>
                    <a:pt x="1077" y="9"/>
                  </a:cubicBezTo>
                  <a:lnTo>
                    <a:pt x="943" y="30"/>
                  </a:lnTo>
                  <a:cubicBezTo>
                    <a:pt x="852" y="38"/>
                    <a:pt x="768" y="78"/>
                    <a:pt x="681" y="107"/>
                  </a:cubicBezTo>
                  <a:cubicBezTo>
                    <a:pt x="636" y="119"/>
                    <a:pt x="600" y="149"/>
                    <a:pt x="560" y="172"/>
                  </a:cubicBezTo>
                  <a:cubicBezTo>
                    <a:pt x="523" y="197"/>
                    <a:pt x="480" y="217"/>
                    <a:pt x="446" y="248"/>
                  </a:cubicBezTo>
                  <a:cubicBezTo>
                    <a:pt x="380" y="312"/>
                    <a:pt x="307" y="368"/>
                    <a:pt x="260" y="446"/>
                  </a:cubicBezTo>
                  <a:cubicBezTo>
                    <a:pt x="145" y="588"/>
                    <a:pt x="89" y="760"/>
                    <a:pt x="45" y="922"/>
                  </a:cubicBezTo>
                  <a:cubicBezTo>
                    <a:pt x="14" y="1089"/>
                    <a:pt x="0" y="1253"/>
                    <a:pt x="18" y="1408"/>
                  </a:cubicBezTo>
                  <a:cubicBezTo>
                    <a:pt x="21" y="1446"/>
                    <a:pt x="26" y="1483"/>
                    <a:pt x="29" y="1521"/>
                  </a:cubicBezTo>
                  <a:cubicBezTo>
                    <a:pt x="34" y="1559"/>
                    <a:pt x="44" y="1594"/>
                    <a:pt x="51" y="1629"/>
                  </a:cubicBezTo>
                  <a:cubicBezTo>
                    <a:pt x="59" y="1665"/>
                    <a:pt x="67" y="1700"/>
                    <a:pt x="75" y="1734"/>
                  </a:cubicBezTo>
                  <a:cubicBezTo>
                    <a:pt x="86" y="1767"/>
                    <a:pt x="97" y="1800"/>
                    <a:pt x="108" y="1832"/>
                  </a:cubicBezTo>
                  <a:cubicBezTo>
                    <a:pt x="119" y="1863"/>
                    <a:pt x="130" y="1895"/>
                    <a:pt x="141" y="1925"/>
                  </a:cubicBezTo>
                  <a:cubicBezTo>
                    <a:pt x="153" y="1955"/>
                    <a:pt x="168" y="1983"/>
                    <a:pt x="182" y="2010"/>
                  </a:cubicBezTo>
                  <a:cubicBezTo>
                    <a:pt x="211" y="2065"/>
                    <a:pt x="234" y="2118"/>
                    <a:pt x="268" y="2162"/>
                  </a:cubicBezTo>
                  <a:cubicBezTo>
                    <a:pt x="300" y="2206"/>
                    <a:pt x="327" y="2250"/>
                    <a:pt x="358" y="2287"/>
                  </a:cubicBezTo>
                  <a:cubicBezTo>
                    <a:pt x="390" y="2322"/>
                    <a:pt x="420" y="2354"/>
                    <a:pt x="447" y="2383"/>
                  </a:cubicBezTo>
                  <a:cubicBezTo>
                    <a:pt x="475" y="2413"/>
                    <a:pt x="501" y="2436"/>
                    <a:pt x="525" y="2453"/>
                  </a:cubicBezTo>
                  <a:cubicBezTo>
                    <a:pt x="549" y="2471"/>
                    <a:pt x="570" y="2486"/>
                    <a:pt x="586" y="2498"/>
                  </a:cubicBezTo>
                  <a:cubicBezTo>
                    <a:pt x="619" y="2523"/>
                    <a:pt x="637" y="2536"/>
                    <a:pt x="637" y="2536"/>
                  </a:cubicBezTo>
                  <a:lnTo>
                    <a:pt x="663" y="2502"/>
                  </a:lnTo>
                  <a:cubicBezTo>
                    <a:pt x="663" y="2502"/>
                    <a:pt x="646" y="2489"/>
                    <a:pt x="613" y="2463"/>
                  </a:cubicBezTo>
                  <a:cubicBezTo>
                    <a:pt x="598" y="2450"/>
                    <a:pt x="578" y="2434"/>
                    <a:pt x="555" y="2415"/>
                  </a:cubicBezTo>
                  <a:cubicBezTo>
                    <a:pt x="530" y="2398"/>
                    <a:pt x="505" y="2374"/>
                    <a:pt x="481" y="2345"/>
                  </a:cubicBezTo>
                  <a:cubicBezTo>
                    <a:pt x="457" y="2317"/>
                    <a:pt x="430" y="2286"/>
                    <a:pt x="400" y="2253"/>
                  </a:cubicBezTo>
                  <a:cubicBezTo>
                    <a:pt x="373" y="2216"/>
                    <a:pt x="348" y="2173"/>
                    <a:pt x="319" y="2130"/>
                  </a:cubicBezTo>
                  <a:cubicBezTo>
                    <a:pt x="288" y="2088"/>
                    <a:pt x="268" y="2035"/>
                    <a:pt x="241" y="1982"/>
                  </a:cubicBezTo>
                  <a:cubicBezTo>
                    <a:pt x="230" y="1955"/>
                    <a:pt x="215" y="1928"/>
                    <a:pt x="203" y="1900"/>
                  </a:cubicBezTo>
                  <a:cubicBezTo>
                    <a:pt x="193" y="1870"/>
                    <a:pt x="184" y="1841"/>
                    <a:pt x="173" y="1810"/>
                  </a:cubicBezTo>
                  <a:cubicBezTo>
                    <a:pt x="163" y="1779"/>
                    <a:pt x="152" y="1748"/>
                    <a:pt x="142" y="1716"/>
                  </a:cubicBezTo>
                  <a:cubicBezTo>
                    <a:pt x="135" y="1683"/>
                    <a:pt x="128" y="1649"/>
                    <a:pt x="121" y="1615"/>
                  </a:cubicBezTo>
                  <a:cubicBezTo>
                    <a:pt x="115" y="1580"/>
                    <a:pt x="105" y="1546"/>
                    <a:pt x="101" y="1511"/>
                  </a:cubicBezTo>
                  <a:cubicBezTo>
                    <a:pt x="97" y="1475"/>
                    <a:pt x="95" y="1438"/>
                    <a:pt x="91" y="1401"/>
                  </a:cubicBezTo>
                  <a:cubicBezTo>
                    <a:pt x="76" y="1254"/>
                    <a:pt x="92" y="1098"/>
                    <a:pt x="123" y="940"/>
                  </a:cubicBezTo>
                  <a:cubicBezTo>
                    <a:pt x="166" y="787"/>
                    <a:pt x="220" y="626"/>
                    <a:pt x="328" y="497"/>
                  </a:cubicBezTo>
                  <a:cubicBezTo>
                    <a:pt x="371" y="425"/>
                    <a:pt x="440" y="375"/>
                    <a:pt x="501" y="317"/>
                  </a:cubicBezTo>
                  <a:cubicBezTo>
                    <a:pt x="532" y="289"/>
                    <a:pt x="571" y="272"/>
                    <a:pt x="606" y="249"/>
                  </a:cubicBezTo>
                  <a:cubicBezTo>
                    <a:pt x="643" y="228"/>
                    <a:pt x="676" y="202"/>
                    <a:pt x="717" y="190"/>
                  </a:cubicBezTo>
                  <a:cubicBezTo>
                    <a:pt x="798" y="162"/>
                    <a:pt x="874" y="123"/>
                    <a:pt x="960" y="116"/>
                  </a:cubicBezTo>
                  <a:cubicBezTo>
                    <a:pt x="1040" y="101"/>
                    <a:pt x="1116" y="86"/>
                    <a:pt x="1199" y="86"/>
                  </a:cubicBezTo>
                  <a:cubicBezTo>
                    <a:pt x="1203" y="86"/>
                    <a:pt x="1208" y="86"/>
                    <a:pt x="1212" y="86"/>
                  </a:cubicBezTo>
                  <a:cubicBezTo>
                    <a:pt x="1375" y="89"/>
                    <a:pt x="1541" y="131"/>
                    <a:pt x="1672" y="217"/>
                  </a:cubicBezTo>
                  <a:cubicBezTo>
                    <a:pt x="1806" y="301"/>
                    <a:pt x="1906" y="423"/>
                    <a:pt x="1968" y="554"/>
                  </a:cubicBezTo>
                  <a:cubicBezTo>
                    <a:pt x="2029" y="686"/>
                    <a:pt x="2053" y="825"/>
                    <a:pt x="2039" y="950"/>
                  </a:cubicBezTo>
                  <a:cubicBezTo>
                    <a:pt x="2026" y="1075"/>
                    <a:pt x="1975" y="1182"/>
                    <a:pt x="1905" y="1253"/>
                  </a:cubicBezTo>
                  <a:cubicBezTo>
                    <a:pt x="1833" y="1325"/>
                    <a:pt x="1747" y="1357"/>
                    <a:pt x="1675" y="1373"/>
                  </a:cubicBezTo>
                  <a:cubicBezTo>
                    <a:pt x="1625" y="1382"/>
                    <a:pt x="1582" y="1385"/>
                    <a:pt x="1546" y="1385"/>
                  </a:cubicBezTo>
                  <a:cubicBezTo>
                    <a:pt x="1530" y="1385"/>
                    <a:pt x="1516" y="1384"/>
                    <a:pt x="1503" y="1383"/>
                  </a:cubicBezTo>
                  <a:cubicBezTo>
                    <a:pt x="1463" y="1380"/>
                    <a:pt x="1442" y="1379"/>
                    <a:pt x="1442" y="1379"/>
                  </a:cubicBezTo>
                  <a:lnTo>
                    <a:pt x="1436" y="1421"/>
                  </a:lnTo>
                  <a:cubicBezTo>
                    <a:pt x="1436" y="1421"/>
                    <a:pt x="1459" y="1424"/>
                    <a:pt x="1500" y="1428"/>
                  </a:cubicBezTo>
                  <a:cubicBezTo>
                    <a:pt x="1518" y="1430"/>
                    <a:pt x="1540" y="1432"/>
                    <a:pt x="1566" y="1432"/>
                  </a:cubicBezTo>
                  <a:cubicBezTo>
                    <a:pt x="1600" y="1432"/>
                    <a:pt x="1639" y="1429"/>
                    <a:pt x="1685" y="1422"/>
                  </a:cubicBezTo>
                  <a:cubicBezTo>
                    <a:pt x="1763" y="1408"/>
                    <a:pt x="1862" y="1375"/>
                    <a:pt x="1946" y="1297"/>
                  </a:cubicBezTo>
                  <a:cubicBezTo>
                    <a:pt x="2030" y="1218"/>
                    <a:pt x="2092" y="1097"/>
                    <a:pt x="2107" y="958"/>
                  </a:cubicBezTo>
                  <a:cubicBezTo>
                    <a:pt x="2124" y="820"/>
                    <a:pt x="2099" y="668"/>
                    <a:pt x="2035" y="523"/>
                  </a:cubicBezTo>
                  <a:cubicBezTo>
                    <a:pt x="1968" y="381"/>
                    <a:pt x="1861" y="245"/>
                    <a:pt x="1715" y="150"/>
                  </a:cubicBezTo>
                  <a:cubicBezTo>
                    <a:pt x="1569" y="55"/>
                    <a:pt x="1393" y="6"/>
                    <a:pt x="1210"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2326;p71"/>
            <p:cNvSpPr/>
            <p:nvPr/>
          </p:nvSpPr>
          <p:spPr>
            <a:xfrm>
              <a:off x="1061550" y="1037384"/>
              <a:ext cx="55577" cy="34149"/>
            </a:xfrm>
            <a:custGeom>
              <a:avLst/>
              <a:gdLst/>
              <a:ahLst/>
              <a:cxnLst/>
              <a:rect l="l" t="t" r="r" b="b"/>
              <a:pathLst>
                <a:path w="1385" h="851" extrusionOk="0">
                  <a:moveTo>
                    <a:pt x="1142" y="1"/>
                  </a:moveTo>
                  <a:cubicBezTo>
                    <a:pt x="1133" y="1"/>
                    <a:pt x="1124" y="1"/>
                    <a:pt x="1114" y="2"/>
                  </a:cubicBezTo>
                  <a:cubicBezTo>
                    <a:pt x="1073" y="4"/>
                    <a:pt x="1028" y="7"/>
                    <a:pt x="981" y="9"/>
                  </a:cubicBezTo>
                  <a:cubicBezTo>
                    <a:pt x="979" y="9"/>
                    <a:pt x="977" y="9"/>
                    <a:pt x="974" y="9"/>
                  </a:cubicBezTo>
                  <a:cubicBezTo>
                    <a:pt x="928" y="9"/>
                    <a:pt x="883" y="26"/>
                    <a:pt x="835" y="37"/>
                  </a:cubicBezTo>
                  <a:cubicBezTo>
                    <a:pt x="785" y="52"/>
                    <a:pt x="731" y="59"/>
                    <a:pt x="683" y="86"/>
                  </a:cubicBezTo>
                  <a:cubicBezTo>
                    <a:pt x="634" y="110"/>
                    <a:pt x="583" y="133"/>
                    <a:pt x="533" y="156"/>
                  </a:cubicBezTo>
                  <a:cubicBezTo>
                    <a:pt x="488" y="189"/>
                    <a:pt x="443" y="221"/>
                    <a:pt x="399" y="254"/>
                  </a:cubicBezTo>
                  <a:cubicBezTo>
                    <a:pt x="353" y="283"/>
                    <a:pt x="319" y="325"/>
                    <a:pt x="282" y="361"/>
                  </a:cubicBezTo>
                  <a:cubicBezTo>
                    <a:pt x="248" y="400"/>
                    <a:pt x="209" y="431"/>
                    <a:pt x="185" y="474"/>
                  </a:cubicBezTo>
                  <a:cubicBezTo>
                    <a:pt x="159" y="514"/>
                    <a:pt x="134" y="552"/>
                    <a:pt x="111" y="587"/>
                  </a:cubicBezTo>
                  <a:cubicBezTo>
                    <a:pt x="85" y="621"/>
                    <a:pt x="72" y="655"/>
                    <a:pt x="60" y="685"/>
                  </a:cubicBezTo>
                  <a:cubicBezTo>
                    <a:pt x="48" y="716"/>
                    <a:pt x="37" y="742"/>
                    <a:pt x="28" y="764"/>
                  </a:cubicBezTo>
                  <a:cubicBezTo>
                    <a:pt x="10" y="807"/>
                    <a:pt x="1" y="832"/>
                    <a:pt x="1" y="832"/>
                  </a:cubicBezTo>
                  <a:lnTo>
                    <a:pt x="39" y="850"/>
                  </a:lnTo>
                  <a:cubicBezTo>
                    <a:pt x="39" y="850"/>
                    <a:pt x="52" y="826"/>
                    <a:pt x="75" y="785"/>
                  </a:cubicBezTo>
                  <a:cubicBezTo>
                    <a:pt x="99" y="747"/>
                    <a:pt x="124" y="681"/>
                    <a:pt x="173" y="620"/>
                  </a:cubicBezTo>
                  <a:cubicBezTo>
                    <a:pt x="195" y="590"/>
                    <a:pt x="221" y="557"/>
                    <a:pt x="247" y="522"/>
                  </a:cubicBezTo>
                  <a:cubicBezTo>
                    <a:pt x="270" y="484"/>
                    <a:pt x="311" y="456"/>
                    <a:pt x="342" y="421"/>
                  </a:cubicBezTo>
                  <a:cubicBezTo>
                    <a:pt x="377" y="387"/>
                    <a:pt x="409" y="349"/>
                    <a:pt x="454" y="323"/>
                  </a:cubicBezTo>
                  <a:cubicBezTo>
                    <a:pt x="495" y="293"/>
                    <a:pt x="537" y="264"/>
                    <a:pt x="579" y="235"/>
                  </a:cubicBezTo>
                  <a:cubicBezTo>
                    <a:pt x="625" y="212"/>
                    <a:pt x="671" y="189"/>
                    <a:pt x="717" y="167"/>
                  </a:cubicBezTo>
                  <a:cubicBezTo>
                    <a:pt x="760" y="140"/>
                    <a:pt x="811" y="134"/>
                    <a:pt x="856" y="118"/>
                  </a:cubicBezTo>
                  <a:cubicBezTo>
                    <a:pt x="904" y="108"/>
                    <a:pt x="947" y="87"/>
                    <a:pt x="992" y="86"/>
                  </a:cubicBezTo>
                  <a:cubicBezTo>
                    <a:pt x="1035" y="81"/>
                    <a:pt x="1077" y="76"/>
                    <a:pt x="1116" y="72"/>
                  </a:cubicBezTo>
                  <a:cubicBezTo>
                    <a:pt x="1137" y="69"/>
                    <a:pt x="1158" y="68"/>
                    <a:pt x="1177" y="68"/>
                  </a:cubicBezTo>
                  <a:cubicBezTo>
                    <a:pt x="1225" y="68"/>
                    <a:pt x="1267" y="75"/>
                    <a:pt x="1300" y="75"/>
                  </a:cubicBezTo>
                  <a:cubicBezTo>
                    <a:pt x="1302" y="75"/>
                    <a:pt x="1303" y="75"/>
                    <a:pt x="1304" y="75"/>
                  </a:cubicBezTo>
                  <a:cubicBezTo>
                    <a:pt x="1351" y="76"/>
                    <a:pt x="1377" y="78"/>
                    <a:pt x="1377" y="78"/>
                  </a:cubicBezTo>
                  <a:lnTo>
                    <a:pt x="1385" y="36"/>
                  </a:lnTo>
                  <a:cubicBezTo>
                    <a:pt x="1385" y="36"/>
                    <a:pt x="1359" y="31"/>
                    <a:pt x="1311" y="23"/>
                  </a:cubicBezTo>
                  <a:cubicBezTo>
                    <a:pt x="1288" y="20"/>
                    <a:pt x="1259" y="15"/>
                    <a:pt x="1226" y="10"/>
                  </a:cubicBezTo>
                  <a:cubicBezTo>
                    <a:pt x="1200" y="6"/>
                    <a:pt x="1172"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2327;p71"/>
            <p:cNvSpPr/>
            <p:nvPr/>
          </p:nvSpPr>
          <p:spPr>
            <a:xfrm>
              <a:off x="1247335" y="1053555"/>
              <a:ext cx="85231" cy="101803"/>
            </a:xfrm>
            <a:custGeom>
              <a:avLst/>
              <a:gdLst/>
              <a:ahLst/>
              <a:cxnLst/>
              <a:rect l="l" t="t" r="r" b="b"/>
              <a:pathLst>
                <a:path w="2124" h="2537" extrusionOk="0">
                  <a:moveTo>
                    <a:pt x="914" y="2"/>
                  </a:moveTo>
                  <a:cubicBezTo>
                    <a:pt x="731" y="6"/>
                    <a:pt x="555" y="55"/>
                    <a:pt x="410" y="150"/>
                  </a:cubicBezTo>
                  <a:cubicBezTo>
                    <a:pt x="264" y="245"/>
                    <a:pt x="156" y="381"/>
                    <a:pt x="89" y="523"/>
                  </a:cubicBezTo>
                  <a:cubicBezTo>
                    <a:pt x="25" y="668"/>
                    <a:pt x="0" y="820"/>
                    <a:pt x="17" y="958"/>
                  </a:cubicBezTo>
                  <a:cubicBezTo>
                    <a:pt x="32" y="1097"/>
                    <a:pt x="94" y="1218"/>
                    <a:pt x="178" y="1297"/>
                  </a:cubicBezTo>
                  <a:cubicBezTo>
                    <a:pt x="263" y="1375"/>
                    <a:pt x="362" y="1408"/>
                    <a:pt x="439" y="1422"/>
                  </a:cubicBezTo>
                  <a:cubicBezTo>
                    <a:pt x="485" y="1429"/>
                    <a:pt x="524" y="1432"/>
                    <a:pt x="558" y="1432"/>
                  </a:cubicBezTo>
                  <a:cubicBezTo>
                    <a:pt x="584" y="1432"/>
                    <a:pt x="606" y="1430"/>
                    <a:pt x="624" y="1428"/>
                  </a:cubicBezTo>
                  <a:cubicBezTo>
                    <a:pt x="666" y="1424"/>
                    <a:pt x="688" y="1421"/>
                    <a:pt x="688" y="1421"/>
                  </a:cubicBezTo>
                  <a:lnTo>
                    <a:pt x="683" y="1379"/>
                  </a:lnTo>
                  <a:cubicBezTo>
                    <a:pt x="683" y="1379"/>
                    <a:pt x="661" y="1380"/>
                    <a:pt x="621" y="1383"/>
                  </a:cubicBezTo>
                  <a:cubicBezTo>
                    <a:pt x="608" y="1384"/>
                    <a:pt x="594" y="1385"/>
                    <a:pt x="578" y="1385"/>
                  </a:cubicBezTo>
                  <a:cubicBezTo>
                    <a:pt x="542" y="1385"/>
                    <a:pt x="499" y="1382"/>
                    <a:pt x="449" y="1373"/>
                  </a:cubicBezTo>
                  <a:cubicBezTo>
                    <a:pt x="377" y="1357"/>
                    <a:pt x="291" y="1325"/>
                    <a:pt x="220" y="1253"/>
                  </a:cubicBezTo>
                  <a:cubicBezTo>
                    <a:pt x="149" y="1182"/>
                    <a:pt x="98" y="1075"/>
                    <a:pt x="85" y="950"/>
                  </a:cubicBezTo>
                  <a:cubicBezTo>
                    <a:pt x="72" y="825"/>
                    <a:pt x="95" y="686"/>
                    <a:pt x="156" y="554"/>
                  </a:cubicBezTo>
                  <a:cubicBezTo>
                    <a:pt x="218" y="423"/>
                    <a:pt x="319" y="301"/>
                    <a:pt x="452" y="217"/>
                  </a:cubicBezTo>
                  <a:cubicBezTo>
                    <a:pt x="584" y="131"/>
                    <a:pt x="749" y="89"/>
                    <a:pt x="913" y="86"/>
                  </a:cubicBezTo>
                  <a:cubicBezTo>
                    <a:pt x="917" y="86"/>
                    <a:pt x="922" y="86"/>
                    <a:pt x="926" y="86"/>
                  </a:cubicBezTo>
                  <a:cubicBezTo>
                    <a:pt x="1008" y="86"/>
                    <a:pt x="1085" y="101"/>
                    <a:pt x="1165" y="116"/>
                  </a:cubicBezTo>
                  <a:cubicBezTo>
                    <a:pt x="1250" y="123"/>
                    <a:pt x="1327" y="162"/>
                    <a:pt x="1407" y="190"/>
                  </a:cubicBezTo>
                  <a:cubicBezTo>
                    <a:pt x="1448" y="202"/>
                    <a:pt x="1482" y="228"/>
                    <a:pt x="1518" y="249"/>
                  </a:cubicBezTo>
                  <a:cubicBezTo>
                    <a:pt x="1553" y="272"/>
                    <a:pt x="1592" y="289"/>
                    <a:pt x="1624" y="317"/>
                  </a:cubicBezTo>
                  <a:cubicBezTo>
                    <a:pt x="1684" y="375"/>
                    <a:pt x="1753" y="425"/>
                    <a:pt x="1797" y="497"/>
                  </a:cubicBezTo>
                  <a:cubicBezTo>
                    <a:pt x="1904" y="626"/>
                    <a:pt x="1959" y="787"/>
                    <a:pt x="2002" y="940"/>
                  </a:cubicBezTo>
                  <a:cubicBezTo>
                    <a:pt x="2032" y="1098"/>
                    <a:pt x="2049" y="1254"/>
                    <a:pt x="2033" y="1401"/>
                  </a:cubicBezTo>
                  <a:cubicBezTo>
                    <a:pt x="2030" y="1438"/>
                    <a:pt x="2027" y="1475"/>
                    <a:pt x="2024" y="1511"/>
                  </a:cubicBezTo>
                  <a:cubicBezTo>
                    <a:pt x="2019" y="1546"/>
                    <a:pt x="2010" y="1580"/>
                    <a:pt x="2003" y="1615"/>
                  </a:cubicBezTo>
                  <a:cubicBezTo>
                    <a:pt x="1996" y="1649"/>
                    <a:pt x="1989" y="1683"/>
                    <a:pt x="1983" y="1716"/>
                  </a:cubicBezTo>
                  <a:cubicBezTo>
                    <a:pt x="1972" y="1748"/>
                    <a:pt x="1961" y="1779"/>
                    <a:pt x="1952" y="1810"/>
                  </a:cubicBezTo>
                  <a:cubicBezTo>
                    <a:pt x="1941" y="1841"/>
                    <a:pt x="1931" y="1870"/>
                    <a:pt x="1921" y="1900"/>
                  </a:cubicBezTo>
                  <a:cubicBezTo>
                    <a:pt x="1909" y="1928"/>
                    <a:pt x="1895" y="1955"/>
                    <a:pt x="1883" y="1982"/>
                  </a:cubicBezTo>
                  <a:cubicBezTo>
                    <a:pt x="1857" y="2035"/>
                    <a:pt x="1836" y="2088"/>
                    <a:pt x="1805" y="2130"/>
                  </a:cubicBezTo>
                  <a:cubicBezTo>
                    <a:pt x="1776" y="2173"/>
                    <a:pt x="1751" y="2216"/>
                    <a:pt x="1724" y="2253"/>
                  </a:cubicBezTo>
                  <a:cubicBezTo>
                    <a:pt x="1694" y="2286"/>
                    <a:pt x="1667" y="2317"/>
                    <a:pt x="1642" y="2345"/>
                  </a:cubicBezTo>
                  <a:cubicBezTo>
                    <a:pt x="1620" y="2374"/>
                    <a:pt x="1594" y="2398"/>
                    <a:pt x="1570" y="2415"/>
                  </a:cubicBezTo>
                  <a:cubicBezTo>
                    <a:pt x="1546" y="2434"/>
                    <a:pt x="1527" y="2450"/>
                    <a:pt x="1511" y="2463"/>
                  </a:cubicBezTo>
                  <a:cubicBezTo>
                    <a:pt x="1478" y="2489"/>
                    <a:pt x="1462" y="2502"/>
                    <a:pt x="1462" y="2502"/>
                  </a:cubicBezTo>
                  <a:lnTo>
                    <a:pt x="1488" y="2536"/>
                  </a:lnTo>
                  <a:cubicBezTo>
                    <a:pt x="1488" y="2536"/>
                    <a:pt x="1505" y="2523"/>
                    <a:pt x="1539" y="2498"/>
                  </a:cubicBezTo>
                  <a:cubicBezTo>
                    <a:pt x="1555" y="2486"/>
                    <a:pt x="1575" y="2471"/>
                    <a:pt x="1599" y="2453"/>
                  </a:cubicBezTo>
                  <a:cubicBezTo>
                    <a:pt x="1624" y="2436"/>
                    <a:pt x="1650" y="2413"/>
                    <a:pt x="1677" y="2383"/>
                  </a:cubicBezTo>
                  <a:cubicBezTo>
                    <a:pt x="1704" y="2354"/>
                    <a:pt x="1734" y="2322"/>
                    <a:pt x="1767" y="2287"/>
                  </a:cubicBezTo>
                  <a:cubicBezTo>
                    <a:pt x="1797" y="2250"/>
                    <a:pt x="1824" y="2206"/>
                    <a:pt x="1856" y="2162"/>
                  </a:cubicBezTo>
                  <a:cubicBezTo>
                    <a:pt x="1890" y="2118"/>
                    <a:pt x="1914" y="2065"/>
                    <a:pt x="1942" y="2010"/>
                  </a:cubicBezTo>
                  <a:cubicBezTo>
                    <a:pt x="1956" y="1983"/>
                    <a:pt x="1971" y="1955"/>
                    <a:pt x="1984" y="1925"/>
                  </a:cubicBezTo>
                  <a:cubicBezTo>
                    <a:pt x="1994" y="1895"/>
                    <a:pt x="2005" y="1864"/>
                    <a:pt x="2016" y="1832"/>
                  </a:cubicBezTo>
                  <a:cubicBezTo>
                    <a:pt x="2028" y="1800"/>
                    <a:pt x="2039" y="1767"/>
                    <a:pt x="2050" y="1734"/>
                  </a:cubicBezTo>
                  <a:cubicBezTo>
                    <a:pt x="2057" y="1700"/>
                    <a:pt x="2065" y="1665"/>
                    <a:pt x="2073" y="1629"/>
                  </a:cubicBezTo>
                  <a:cubicBezTo>
                    <a:pt x="2080" y="1594"/>
                    <a:pt x="2090" y="1559"/>
                    <a:pt x="2096" y="1521"/>
                  </a:cubicBezTo>
                  <a:cubicBezTo>
                    <a:pt x="2099" y="1483"/>
                    <a:pt x="2103" y="1446"/>
                    <a:pt x="2107" y="1408"/>
                  </a:cubicBezTo>
                  <a:cubicBezTo>
                    <a:pt x="2124" y="1253"/>
                    <a:pt x="2110" y="1089"/>
                    <a:pt x="2080" y="922"/>
                  </a:cubicBezTo>
                  <a:cubicBezTo>
                    <a:pt x="2035" y="760"/>
                    <a:pt x="1980" y="588"/>
                    <a:pt x="1865" y="446"/>
                  </a:cubicBezTo>
                  <a:cubicBezTo>
                    <a:pt x="1818" y="368"/>
                    <a:pt x="1744" y="312"/>
                    <a:pt x="1678" y="248"/>
                  </a:cubicBezTo>
                  <a:cubicBezTo>
                    <a:pt x="1644" y="217"/>
                    <a:pt x="1602" y="197"/>
                    <a:pt x="1564" y="172"/>
                  </a:cubicBezTo>
                  <a:cubicBezTo>
                    <a:pt x="1525" y="149"/>
                    <a:pt x="1488" y="119"/>
                    <a:pt x="1443" y="107"/>
                  </a:cubicBezTo>
                  <a:cubicBezTo>
                    <a:pt x="1357" y="78"/>
                    <a:pt x="1273" y="38"/>
                    <a:pt x="1181" y="30"/>
                  </a:cubicBezTo>
                  <a:lnTo>
                    <a:pt x="1048" y="9"/>
                  </a:lnTo>
                  <a:cubicBezTo>
                    <a:pt x="1000" y="1"/>
                    <a:pt x="960" y="4"/>
                    <a:pt x="914"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2328;p71"/>
            <p:cNvSpPr/>
            <p:nvPr/>
          </p:nvSpPr>
          <p:spPr>
            <a:xfrm>
              <a:off x="1282084" y="1037384"/>
              <a:ext cx="55617" cy="34149"/>
            </a:xfrm>
            <a:custGeom>
              <a:avLst/>
              <a:gdLst/>
              <a:ahLst/>
              <a:cxnLst/>
              <a:rect l="l" t="t" r="r" b="b"/>
              <a:pathLst>
                <a:path w="1386" h="851" extrusionOk="0">
                  <a:moveTo>
                    <a:pt x="243" y="1"/>
                  </a:moveTo>
                  <a:cubicBezTo>
                    <a:pt x="213" y="1"/>
                    <a:pt x="185" y="6"/>
                    <a:pt x="159" y="10"/>
                  </a:cubicBezTo>
                  <a:cubicBezTo>
                    <a:pt x="127" y="15"/>
                    <a:pt x="98" y="20"/>
                    <a:pt x="74" y="23"/>
                  </a:cubicBezTo>
                  <a:cubicBezTo>
                    <a:pt x="27" y="31"/>
                    <a:pt x="0" y="36"/>
                    <a:pt x="0" y="36"/>
                  </a:cubicBezTo>
                  <a:lnTo>
                    <a:pt x="9" y="78"/>
                  </a:lnTo>
                  <a:cubicBezTo>
                    <a:pt x="9" y="78"/>
                    <a:pt x="35" y="76"/>
                    <a:pt x="81" y="75"/>
                  </a:cubicBezTo>
                  <a:cubicBezTo>
                    <a:pt x="83" y="75"/>
                    <a:pt x="84" y="75"/>
                    <a:pt x="86" y="75"/>
                  </a:cubicBezTo>
                  <a:cubicBezTo>
                    <a:pt x="118" y="75"/>
                    <a:pt x="160" y="68"/>
                    <a:pt x="209" y="68"/>
                  </a:cubicBezTo>
                  <a:cubicBezTo>
                    <a:pt x="228" y="68"/>
                    <a:pt x="248" y="69"/>
                    <a:pt x="269" y="72"/>
                  </a:cubicBezTo>
                  <a:cubicBezTo>
                    <a:pt x="308" y="76"/>
                    <a:pt x="350" y="81"/>
                    <a:pt x="394" y="86"/>
                  </a:cubicBezTo>
                  <a:cubicBezTo>
                    <a:pt x="439" y="87"/>
                    <a:pt x="482" y="108"/>
                    <a:pt x="529" y="118"/>
                  </a:cubicBezTo>
                  <a:cubicBezTo>
                    <a:pt x="574" y="134"/>
                    <a:pt x="625" y="140"/>
                    <a:pt x="668" y="167"/>
                  </a:cubicBezTo>
                  <a:cubicBezTo>
                    <a:pt x="714" y="189"/>
                    <a:pt x="760" y="212"/>
                    <a:pt x="806" y="235"/>
                  </a:cubicBezTo>
                  <a:cubicBezTo>
                    <a:pt x="848" y="264"/>
                    <a:pt x="890" y="293"/>
                    <a:pt x="932" y="323"/>
                  </a:cubicBezTo>
                  <a:cubicBezTo>
                    <a:pt x="976" y="349"/>
                    <a:pt x="1008" y="387"/>
                    <a:pt x="1043" y="421"/>
                  </a:cubicBezTo>
                  <a:cubicBezTo>
                    <a:pt x="1075" y="456"/>
                    <a:pt x="1115" y="484"/>
                    <a:pt x="1139" y="522"/>
                  </a:cubicBezTo>
                  <a:cubicBezTo>
                    <a:pt x="1165" y="557"/>
                    <a:pt x="1189" y="590"/>
                    <a:pt x="1213" y="620"/>
                  </a:cubicBezTo>
                  <a:cubicBezTo>
                    <a:pt x="1261" y="681"/>
                    <a:pt x="1286" y="747"/>
                    <a:pt x="1310" y="785"/>
                  </a:cubicBezTo>
                  <a:cubicBezTo>
                    <a:pt x="1333" y="826"/>
                    <a:pt x="1346" y="850"/>
                    <a:pt x="1346" y="850"/>
                  </a:cubicBezTo>
                  <a:lnTo>
                    <a:pt x="1385" y="832"/>
                  </a:lnTo>
                  <a:cubicBezTo>
                    <a:pt x="1385" y="832"/>
                    <a:pt x="1375" y="806"/>
                    <a:pt x="1357" y="764"/>
                  </a:cubicBezTo>
                  <a:cubicBezTo>
                    <a:pt x="1348" y="742"/>
                    <a:pt x="1338" y="716"/>
                    <a:pt x="1325" y="685"/>
                  </a:cubicBezTo>
                  <a:cubicBezTo>
                    <a:pt x="1313" y="655"/>
                    <a:pt x="1300" y="621"/>
                    <a:pt x="1274" y="587"/>
                  </a:cubicBezTo>
                  <a:cubicBezTo>
                    <a:pt x="1251" y="552"/>
                    <a:pt x="1227" y="514"/>
                    <a:pt x="1201" y="475"/>
                  </a:cubicBezTo>
                  <a:cubicBezTo>
                    <a:pt x="1177" y="431"/>
                    <a:pt x="1138" y="400"/>
                    <a:pt x="1103" y="361"/>
                  </a:cubicBezTo>
                  <a:cubicBezTo>
                    <a:pt x="1066" y="325"/>
                    <a:pt x="1032" y="283"/>
                    <a:pt x="986" y="254"/>
                  </a:cubicBezTo>
                  <a:cubicBezTo>
                    <a:pt x="942" y="221"/>
                    <a:pt x="897" y="189"/>
                    <a:pt x="852" y="156"/>
                  </a:cubicBezTo>
                  <a:cubicBezTo>
                    <a:pt x="802" y="132"/>
                    <a:pt x="752" y="110"/>
                    <a:pt x="702" y="86"/>
                  </a:cubicBezTo>
                  <a:cubicBezTo>
                    <a:pt x="654" y="59"/>
                    <a:pt x="600" y="52"/>
                    <a:pt x="550" y="37"/>
                  </a:cubicBezTo>
                  <a:cubicBezTo>
                    <a:pt x="503" y="26"/>
                    <a:pt x="457" y="9"/>
                    <a:pt x="411" y="9"/>
                  </a:cubicBezTo>
                  <a:cubicBezTo>
                    <a:pt x="409" y="9"/>
                    <a:pt x="407" y="9"/>
                    <a:pt x="405" y="9"/>
                  </a:cubicBezTo>
                  <a:cubicBezTo>
                    <a:pt x="357" y="7"/>
                    <a:pt x="313" y="4"/>
                    <a:pt x="271" y="2"/>
                  </a:cubicBezTo>
                  <a:cubicBezTo>
                    <a:pt x="261" y="1"/>
                    <a:pt x="252"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2329;p71"/>
            <p:cNvSpPr/>
            <p:nvPr/>
          </p:nvSpPr>
          <p:spPr>
            <a:xfrm>
              <a:off x="834997" y="1048499"/>
              <a:ext cx="20626" cy="98553"/>
            </a:xfrm>
            <a:custGeom>
              <a:avLst/>
              <a:gdLst/>
              <a:ahLst/>
              <a:cxnLst/>
              <a:rect l="l" t="t" r="r" b="b"/>
              <a:pathLst>
                <a:path w="514" h="2456" extrusionOk="0">
                  <a:moveTo>
                    <a:pt x="215" y="0"/>
                  </a:moveTo>
                  <a:cubicBezTo>
                    <a:pt x="215" y="0"/>
                    <a:pt x="202" y="38"/>
                    <a:pt x="178" y="104"/>
                  </a:cubicBezTo>
                  <a:cubicBezTo>
                    <a:pt x="167" y="137"/>
                    <a:pt x="153" y="178"/>
                    <a:pt x="137" y="225"/>
                  </a:cubicBezTo>
                  <a:cubicBezTo>
                    <a:pt x="120" y="271"/>
                    <a:pt x="102" y="322"/>
                    <a:pt x="91" y="383"/>
                  </a:cubicBezTo>
                  <a:cubicBezTo>
                    <a:pt x="78" y="442"/>
                    <a:pt x="63" y="506"/>
                    <a:pt x="48" y="573"/>
                  </a:cubicBezTo>
                  <a:cubicBezTo>
                    <a:pt x="30" y="641"/>
                    <a:pt x="28" y="715"/>
                    <a:pt x="19" y="790"/>
                  </a:cubicBezTo>
                  <a:cubicBezTo>
                    <a:pt x="14" y="866"/>
                    <a:pt x="0" y="943"/>
                    <a:pt x="5" y="1024"/>
                  </a:cubicBezTo>
                  <a:cubicBezTo>
                    <a:pt x="7" y="1103"/>
                    <a:pt x="9" y="1184"/>
                    <a:pt x="11" y="1265"/>
                  </a:cubicBezTo>
                  <a:cubicBezTo>
                    <a:pt x="24" y="1346"/>
                    <a:pt x="37" y="1426"/>
                    <a:pt x="49" y="1505"/>
                  </a:cubicBezTo>
                  <a:cubicBezTo>
                    <a:pt x="57" y="1585"/>
                    <a:pt x="86" y="1658"/>
                    <a:pt x="107" y="1732"/>
                  </a:cubicBezTo>
                  <a:cubicBezTo>
                    <a:pt x="130" y="1804"/>
                    <a:pt x="144" y="1877"/>
                    <a:pt x="178" y="1940"/>
                  </a:cubicBezTo>
                  <a:cubicBezTo>
                    <a:pt x="208" y="2002"/>
                    <a:pt x="237" y="2063"/>
                    <a:pt x="263" y="2119"/>
                  </a:cubicBezTo>
                  <a:cubicBezTo>
                    <a:pt x="286" y="2175"/>
                    <a:pt x="318" y="2220"/>
                    <a:pt x="345" y="2260"/>
                  </a:cubicBezTo>
                  <a:cubicBezTo>
                    <a:pt x="372" y="2300"/>
                    <a:pt x="396" y="2336"/>
                    <a:pt x="416" y="2365"/>
                  </a:cubicBezTo>
                  <a:cubicBezTo>
                    <a:pt x="454" y="2422"/>
                    <a:pt x="477" y="2456"/>
                    <a:pt x="477" y="2456"/>
                  </a:cubicBezTo>
                  <a:lnTo>
                    <a:pt x="514" y="2433"/>
                  </a:lnTo>
                  <a:cubicBezTo>
                    <a:pt x="514" y="2433"/>
                    <a:pt x="494" y="2398"/>
                    <a:pt x="459" y="2338"/>
                  </a:cubicBezTo>
                  <a:cubicBezTo>
                    <a:pt x="442" y="2307"/>
                    <a:pt x="421" y="2270"/>
                    <a:pt x="397" y="2229"/>
                  </a:cubicBezTo>
                  <a:cubicBezTo>
                    <a:pt x="372" y="2186"/>
                    <a:pt x="343" y="2139"/>
                    <a:pt x="324" y="2084"/>
                  </a:cubicBezTo>
                  <a:cubicBezTo>
                    <a:pt x="301" y="2030"/>
                    <a:pt x="277" y="1972"/>
                    <a:pt x="251" y="1910"/>
                  </a:cubicBezTo>
                  <a:cubicBezTo>
                    <a:pt x="221" y="1850"/>
                    <a:pt x="211" y="1778"/>
                    <a:pt x="188" y="1708"/>
                  </a:cubicBezTo>
                  <a:cubicBezTo>
                    <a:pt x="169" y="1637"/>
                    <a:pt x="143" y="1566"/>
                    <a:pt x="136" y="1489"/>
                  </a:cubicBezTo>
                  <a:cubicBezTo>
                    <a:pt x="124" y="1412"/>
                    <a:pt x="113" y="1335"/>
                    <a:pt x="102" y="1258"/>
                  </a:cubicBezTo>
                  <a:cubicBezTo>
                    <a:pt x="99" y="1179"/>
                    <a:pt x="96" y="1100"/>
                    <a:pt x="94" y="1024"/>
                  </a:cubicBezTo>
                  <a:cubicBezTo>
                    <a:pt x="87" y="947"/>
                    <a:pt x="99" y="871"/>
                    <a:pt x="103" y="797"/>
                  </a:cubicBezTo>
                  <a:cubicBezTo>
                    <a:pt x="112" y="724"/>
                    <a:pt x="109" y="653"/>
                    <a:pt x="125" y="586"/>
                  </a:cubicBezTo>
                  <a:cubicBezTo>
                    <a:pt x="137" y="520"/>
                    <a:pt x="149" y="456"/>
                    <a:pt x="158" y="398"/>
                  </a:cubicBezTo>
                  <a:cubicBezTo>
                    <a:pt x="177" y="281"/>
                    <a:pt x="212" y="188"/>
                    <a:pt x="227" y="120"/>
                  </a:cubicBezTo>
                  <a:cubicBezTo>
                    <a:pt x="245" y="54"/>
                    <a:pt x="255" y="15"/>
                    <a:pt x="255" y="15"/>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2330;p71"/>
            <p:cNvSpPr/>
            <p:nvPr/>
          </p:nvSpPr>
          <p:spPr>
            <a:xfrm>
              <a:off x="1543828" y="1061460"/>
              <a:ext cx="21107" cy="81780"/>
            </a:xfrm>
            <a:custGeom>
              <a:avLst/>
              <a:gdLst/>
              <a:ahLst/>
              <a:cxnLst/>
              <a:rect l="l" t="t" r="r" b="b"/>
              <a:pathLst>
                <a:path w="526" h="2038" extrusionOk="0">
                  <a:moveTo>
                    <a:pt x="330" y="0"/>
                  </a:moveTo>
                  <a:lnTo>
                    <a:pt x="290" y="18"/>
                  </a:lnTo>
                  <a:cubicBezTo>
                    <a:pt x="290" y="18"/>
                    <a:pt x="301" y="50"/>
                    <a:pt x="317" y="106"/>
                  </a:cubicBezTo>
                  <a:cubicBezTo>
                    <a:pt x="326" y="133"/>
                    <a:pt x="337" y="167"/>
                    <a:pt x="350" y="206"/>
                  </a:cubicBezTo>
                  <a:cubicBezTo>
                    <a:pt x="364" y="243"/>
                    <a:pt x="376" y="287"/>
                    <a:pt x="383" y="336"/>
                  </a:cubicBezTo>
                  <a:cubicBezTo>
                    <a:pt x="392" y="385"/>
                    <a:pt x="402" y="437"/>
                    <a:pt x="413" y="493"/>
                  </a:cubicBezTo>
                  <a:cubicBezTo>
                    <a:pt x="426" y="548"/>
                    <a:pt x="420" y="609"/>
                    <a:pt x="427" y="670"/>
                  </a:cubicBezTo>
                  <a:cubicBezTo>
                    <a:pt x="430" y="731"/>
                    <a:pt x="439" y="795"/>
                    <a:pt x="430" y="860"/>
                  </a:cubicBezTo>
                  <a:cubicBezTo>
                    <a:pt x="425" y="924"/>
                    <a:pt x="420" y="990"/>
                    <a:pt x="415" y="1055"/>
                  </a:cubicBezTo>
                  <a:cubicBezTo>
                    <a:pt x="402" y="1119"/>
                    <a:pt x="389" y="1183"/>
                    <a:pt x="377" y="1246"/>
                  </a:cubicBezTo>
                  <a:cubicBezTo>
                    <a:pt x="368" y="1311"/>
                    <a:pt x="342" y="1369"/>
                    <a:pt x="322" y="1428"/>
                  </a:cubicBezTo>
                  <a:cubicBezTo>
                    <a:pt x="298" y="1485"/>
                    <a:pt x="288" y="1546"/>
                    <a:pt x="259" y="1593"/>
                  </a:cubicBezTo>
                  <a:cubicBezTo>
                    <a:pt x="233" y="1643"/>
                    <a:pt x="209" y="1690"/>
                    <a:pt x="186" y="1733"/>
                  </a:cubicBezTo>
                  <a:cubicBezTo>
                    <a:pt x="166" y="1778"/>
                    <a:pt x="140" y="1816"/>
                    <a:pt x="116" y="1849"/>
                  </a:cubicBezTo>
                  <a:cubicBezTo>
                    <a:pt x="91" y="1882"/>
                    <a:pt x="71" y="1911"/>
                    <a:pt x="54" y="1935"/>
                  </a:cubicBezTo>
                  <a:cubicBezTo>
                    <a:pt x="20" y="1983"/>
                    <a:pt x="0" y="2011"/>
                    <a:pt x="0" y="2011"/>
                  </a:cubicBezTo>
                  <a:lnTo>
                    <a:pt x="35" y="2037"/>
                  </a:lnTo>
                  <a:cubicBezTo>
                    <a:pt x="35" y="2037"/>
                    <a:pt x="56" y="2011"/>
                    <a:pt x="95" y="1967"/>
                  </a:cubicBezTo>
                  <a:cubicBezTo>
                    <a:pt x="114" y="1945"/>
                    <a:pt x="137" y="1917"/>
                    <a:pt x="164" y="1885"/>
                  </a:cubicBezTo>
                  <a:cubicBezTo>
                    <a:pt x="191" y="1855"/>
                    <a:pt x="220" y="1820"/>
                    <a:pt x="244" y="1773"/>
                  </a:cubicBezTo>
                  <a:cubicBezTo>
                    <a:pt x="270" y="1728"/>
                    <a:pt x="298" y="1679"/>
                    <a:pt x="329" y="1628"/>
                  </a:cubicBezTo>
                  <a:cubicBezTo>
                    <a:pt x="363" y="1577"/>
                    <a:pt x="377" y="1516"/>
                    <a:pt x="401" y="1457"/>
                  </a:cubicBezTo>
                  <a:cubicBezTo>
                    <a:pt x="423" y="1396"/>
                    <a:pt x="452" y="1335"/>
                    <a:pt x="462" y="1268"/>
                  </a:cubicBezTo>
                  <a:cubicBezTo>
                    <a:pt x="476" y="1202"/>
                    <a:pt x="490" y="1135"/>
                    <a:pt x="505" y="1067"/>
                  </a:cubicBezTo>
                  <a:cubicBezTo>
                    <a:pt x="509" y="998"/>
                    <a:pt x="513" y="930"/>
                    <a:pt x="517" y="862"/>
                  </a:cubicBezTo>
                  <a:cubicBezTo>
                    <a:pt x="525" y="795"/>
                    <a:pt x="516" y="729"/>
                    <a:pt x="511" y="664"/>
                  </a:cubicBezTo>
                  <a:cubicBezTo>
                    <a:pt x="504" y="600"/>
                    <a:pt x="505" y="537"/>
                    <a:pt x="489" y="481"/>
                  </a:cubicBezTo>
                  <a:cubicBezTo>
                    <a:pt x="475" y="423"/>
                    <a:pt x="462" y="369"/>
                    <a:pt x="450" y="319"/>
                  </a:cubicBezTo>
                  <a:cubicBezTo>
                    <a:pt x="441" y="268"/>
                    <a:pt x="425" y="225"/>
                    <a:pt x="407" y="186"/>
                  </a:cubicBezTo>
                  <a:cubicBezTo>
                    <a:pt x="392" y="148"/>
                    <a:pt x="378" y="115"/>
                    <a:pt x="366" y="87"/>
                  </a:cubicBezTo>
                  <a:cubicBezTo>
                    <a:pt x="343" y="32"/>
                    <a:pt x="330"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2331;p71"/>
            <p:cNvSpPr/>
            <p:nvPr/>
          </p:nvSpPr>
          <p:spPr>
            <a:xfrm>
              <a:off x="1299017" y="852602"/>
              <a:ext cx="105214" cy="67334"/>
            </a:xfrm>
            <a:custGeom>
              <a:avLst/>
              <a:gdLst/>
              <a:ahLst/>
              <a:cxnLst/>
              <a:rect l="l" t="t" r="r" b="b"/>
              <a:pathLst>
                <a:path w="2622" h="1678" extrusionOk="0">
                  <a:moveTo>
                    <a:pt x="36" y="0"/>
                  </a:moveTo>
                  <a:cubicBezTo>
                    <a:pt x="22" y="0"/>
                    <a:pt x="8" y="10"/>
                    <a:pt x="5" y="23"/>
                  </a:cubicBezTo>
                  <a:cubicBezTo>
                    <a:pt x="1" y="40"/>
                    <a:pt x="10" y="56"/>
                    <a:pt x="27" y="61"/>
                  </a:cubicBezTo>
                  <a:cubicBezTo>
                    <a:pt x="27" y="61"/>
                    <a:pt x="74" y="73"/>
                    <a:pt x="155" y="94"/>
                  </a:cubicBezTo>
                  <a:cubicBezTo>
                    <a:pt x="196" y="104"/>
                    <a:pt x="246" y="117"/>
                    <a:pt x="304" y="132"/>
                  </a:cubicBezTo>
                  <a:cubicBezTo>
                    <a:pt x="362" y="143"/>
                    <a:pt x="423" y="165"/>
                    <a:pt x="489" y="191"/>
                  </a:cubicBezTo>
                  <a:cubicBezTo>
                    <a:pt x="555" y="216"/>
                    <a:pt x="627" y="242"/>
                    <a:pt x="703" y="271"/>
                  </a:cubicBezTo>
                  <a:cubicBezTo>
                    <a:pt x="777" y="301"/>
                    <a:pt x="853" y="345"/>
                    <a:pt x="933" y="383"/>
                  </a:cubicBezTo>
                  <a:cubicBezTo>
                    <a:pt x="1014" y="421"/>
                    <a:pt x="1098" y="460"/>
                    <a:pt x="1175" y="512"/>
                  </a:cubicBezTo>
                  <a:cubicBezTo>
                    <a:pt x="1256" y="561"/>
                    <a:pt x="1337" y="611"/>
                    <a:pt x="1417" y="661"/>
                  </a:cubicBezTo>
                  <a:cubicBezTo>
                    <a:pt x="1495" y="716"/>
                    <a:pt x="1573" y="771"/>
                    <a:pt x="1649" y="826"/>
                  </a:cubicBezTo>
                  <a:cubicBezTo>
                    <a:pt x="1727" y="877"/>
                    <a:pt x="1797" y="938"/>
                    <a:pt x="1865" y="996"/>
                  </a:cubicBezTo>
                  <a:cubicBezTo>
                    <a:pt x="1932" y="1054"/>
                    <a:pt x="2003" y="1106"/>
                    <a:pt x="2063" y="1162"/>
                  </a:cubicBezTo>
                  <a:cubicBezTo>
                    <a:pt x="2123" y="1219"/>
                    <a:pt x="2178" y="1272"/>
                    <a:pt x="2231" y="1321"/>
                  </a:cubicBezTo>
                  <a:cubicBezTo>
                    <a:pt x="2283" y="1370"/>
                    <a:pt x="2331" y="1415"/>
                    <a:pt x="2370" y="1459"/>
                  </a:cubicBezTo>
                  <a:cubicBezTo>
                    <a:pt x="2409" y="1502"/>
                    <a:pt x="2444" y="1539"/>
                    <a:pt x="2472" y="1570"/>
                  </a:cubicBezTo>
                  <a:cubicBezTo>
                    <a:pt x="2529" y="1631"/>
                    <a:pt x="2563" y="1666"/>
                    <a:pt x="2563" y="1666"/>
                  </a:cubicBezTo>
                  <a:lnTo>
                    <a:pt x="2564" y="1667"/>
                  </a:lnTo>
                  <a:cubicBezTo>
                    <a:pt x="2571" y="1674"/>
                    <a:pt x="2579" y="1677"/>
                    <a:pt x="2587" y="1677"/>
                  </a:cubicBezTo>
                  <a:cubicBezTo>
                    <a:pt x="2594" y="1677"/>
                    <a:pt x="2600" y="1675"/>
                    <a:pt x="2605" y="1671"/>
                  </a:cubicBezTo>
                  <a:cubicBezTo>
                    <a:pt x="2619" y="1660"/>
                    <a:pt x="2621" y="1641"/>
                    <a:pt x="2611" y="1628"/>
                  </a:cubicBezTo>
                  <a:cubicBezTo>
                    <a:pt x="2611" y="1628"/>
                    <a:pt x="2581" y="1590"/>
                    <a:pt x="2529" y="1522"/>
                  </a:cubicBezTo>
                  <a:cubicBezTo>
                    <a:pt x="2474" y="1458"/>
                    <a:pt x="2407" y="1354"/>
                    <a:pt x="2302" y="1252"/>
                  </a:cubicBezTo>
                  <a:cubicBezTo>
                    <a:pt x="2252" y="1199"/>
                    <a:pt x="2197" y="1142"/>
                    <a:pt x="2139" y="1081"/>
                  </a:cubicBezTo>
                  <a:cubicBezTo>
                    <a:pt x="2080" y="1020"/>
                    <a:pt x="2012" y="965"/>
                    <a:pt x="1944" y="903"/>
                  </a:cubicBezTo>
                  <a:cubicBezTo>
                    <a:pt x="1874" y="844"/>
                    <a:pt x="1804" y="780"/>
                    <a:pt x="1724" y="725"/>
                  </a:cubicBezTo>
                  <a:cubicBezTo>
                    <a:pt x="1647" y="669"/>
                    <a:pt x="1568" y="611"/>
                    <a:pt x="1490" y="552"/>
                  </a:cubicBezTo>
                  <a:cubicBezTo>
                    <a:pt x="1405" y="503"/>
                    <a:pt x="1321" y="453"/>
                    <a:pt x="1238" y="403"/>
                  </a:cubicBezTo>
                  <a:cubicBezTo>
                    <a:pt x="1157" y="352"/>
                    <a:pt x="1070" y="312"/>
                    <a:pt x="987" y="274"/>
                  </a:cubicBezTo>
                  <a:cubicBezTo>
                    <a:pt x="903" y="235"/>
                    <a:pt x="824" y="195"/>
                    <a:pt x="743" y="167"/>
                  </a:cubicBezTo>
                  <a:cubicBezTo>
                    <a:pt x="663" y="141"/>
                    <a:pt x="586" y="117"/>
                    <a:pt x="515" y="94"/>
                  </a:cubicBezTo>
                  <a:cubicBezTo>
                    <a:pt x="479" y="84"/>
                    <a:pt x="446" y="72"/>
                    <a:pt x="414" y="63"/>
                  </a:cubicBezTo>
                  <a:cubicBezTo>
                    <a:pt x="382" y="55"/>
                    <a:pt x="350" y="51"/>
                    <a:pt x="321" y="46"/>
                  </a:cubicBezTo>
                  <a:cubicBezTo>
                    <a:pt x="263" y="36"/>
                    <a:pt x="212" y="28"/>
                    <a:pt x="171" y="22"/>
                  </a:cubicBezTo>
                  <a:cubicBezTo>
                    <a:pt x="87" y="8"/>
                    <a:pt x="39" y="1"/>
                    <a:pt x="39" y="1"/>
                  </a:cubicBezTo>
                  <a:cubicBezTo>
                    <a:pt x="38" y="0"/>
                    <a:pt x="37"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2332;p71"/>
            <p:cNvSpPr/>
            <p:nvPr/>
          </p:nvSpPr>
          <p:spPr>
            <a:xfrm>
              <a:off x="1433400" y="922141"/>
              <a:ext cx="62559" cy="18780"/>
            </a:xfrm>
            <a:custGeom>
              <a:avLst/>
              <a:gdLst/>
              <a:ahLst/>
              <a:cxnLst/>
              <a:rect l="l" t="t" r="r" b="b"/>
              <a:pathLst>
                <a:path w="1559" h="468" extrusionOk="0">
                  <a:moveTo>
                    <a:pt x="252" y="1"/>
                  </a:moveTo>
                  <a:cubicBezTo>
                    <a:pt x="187" y="1"/>
                    <a:pt x="136" y="10"/>
                    <a:pt x="97" y="11"/>
                  </a:cubicBezTo>
                  <a:cubicBezTo>
                    <a:pt x="54" y="16"/>
                    <a:pt x="30" y="17"/>
                    <a:pt x="30" y="17"/>
                  </a:cubicBezTo>
                  <a:cubicBezTo>
                    <a:pt x="15" y="19"/>
                    <a:pt x="4" y="30"/>
                    <a:pt x="2" y="45"/>
                  </a:cubicBezTo>
                  <a:cubicBezTo>
                    <a:pt x="0" y="62"/>
                    <a:pt x="13" y="77"/>
                    <a:pt x="29" y="78"/>
                  </a:cubicBezTo>
                  <a:cubicBezTo>
                    <a:pt x="29" y="78"/>
                    <a:pt x="54" y="81"/>
                    <a:pt x="97" y="85"/>
                  </a:cubicBezTo>
                  <a:cubicBezTo>
                    <a:pt x="139" y="90"/>
                    <a:pt x="202" y="93"/>
                    <a:pt x="274" y="102"/>
                  </a:cubicBezTo>
                  <a:cubicBezTo>
                    <a:pt x="309" y="106"/>
                    <a:pt x="348" y="111"/>
                    <a:pt x="389" y="115"/>
                  </a:cubicBezTo>
                  <a:cubicBezTo>
                    <a:pt x="430" y="119"/>
                    <a:pt x="473" y="130"/>
                    <a:pt x="517" y="134"/>
                  </a:cubicBezTo>
                  <a:cubicBezTo>
                    <a:pt x="607" y="145"/>
                    <a:pt x="700" y="169"/>
                    <a:pt x="793" y="188"/>
                  </a:cubicBezTo>
                  <a:cubicBezTo>
                    <a:pt x="885" y="215"/>
                    <a:pt x="979" y="235"/>
                    <a:pt x="1062" y="269"/>
                  </a:cubicBezTo>
                  <a:cubicBezTo>
                    <a:pt x="1103" y="285"/>
                    <a:pt x="1146" y="295"/>
                    <a:pt x="1183" y="312"/>
                  </a:cubicBezTo>
                  <a:cubicBezTo>
                    <a:pt x="1221" y="329"/>
                    <a:pt x="1257" y="344"/>
                    <a:pt x="1290" y="359"/>
                  </a:cubicBezTo>
                  <a:cubicBezTo>
                    <a:pt x="1357" y="385"/>
                    <a:pt x="1408" y="416"/>
                    <a:pt x="1447" y="435"/>
                  </a:cubicBezTo>
                  <a:cubicBezTo>
                    <a:pt x="1485" y="453"/>
                    <a:pt x="1507" y="464"/>
                    <a:pt x="1507" y="464"/>
                  </a:cubicBezTo>
                  <a:lnTo>
                    <a:pt x="1510" y="464"/>
                  </a:lnTo>
                  <a:cubicBezTo>
                    <a:pt x="1514" y="467"/>
                    <a:pt x="1519" y="468"/>
                    <a:pt x="1524" y="468"/>
                  </a:cubicBezTo>
                  <a:cubicBezTo>
                    <a:pt x="1533" y="468"/>
                    <a:pt x="1542" y="464"/>
                    <a:pt x="1548" y="456"/>
                  </a:cubicBezTo>
                  <a:cubicBezTo>
                    <a:pt x="1558" y="442"/>
                    <a:pt x="1555" y="422"/>
                    <a:pt x="1541" y="413"/>
                  </a:cubicBezTo>
                  <a:cubicBezTo>
                    <a:pt x="1541" y="413"/>
                    <a:pt x="1521" y="398"/>
                    <a:pt x="1486" y="371"/>
                  </a:cubicBezTo>
                  <a:cubicBezTo>
                    <a:pt x="1450" y="348"/>
                    <a:pt x="1403" y="304"/>
                    <a:pt x="1335" y="270"/>
                  </a:cubicBezTo>
                  <a:cubicBezTo>
                    <a:pt x="1302" y="252"/>
                    <a:pt x="1266" y="232"/>
                    <a:pt x="1229" y="211"/>
                  </a:cubicBezTo>
                  <a:cubicBezTo>
                    <a:pt x="1191" y="190"/>
                    <a:pt x="1149" y="174"/>
                    <a:pt x="1105" y="156"/>
                  </a:cubicBezTo>
                  <a:cubicBezTo>
                    <a:pt x="1018" y="118"/>
                    <a:pt x="920" y="92"/>
                    <a:pt x="824" y="63"/>
                  </a:cubicBezTo>
                  <a:cubicBezTo>
                    <a:pt x="725" y="44"/>
                    <a:pt x="626" y="23"/>
                    <a:pt x="533" y="15"/>
                  </a:cubicBezTo>
                  <a:cubicBezTo>
                    <a:pt x="440" y="1"/>
                    <a:pt x="351" y="4"/>
                    <a:pt x="276" y="2"/>
                  </a:cubicBezTo>
                  <a:cubicBezTo>
                    <a:pt x="268" y="1"/>
                    <a:pt x="260"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2333;p71"/>
            <p:cNvSpPr/>
            <p:nvPr/>
          </p:nvSpPr>
          <p:spPr>
            <a:xfrm>
              <a:off x="1517625" y="1022096"/>
              <a:ext cx="19983" cy="24759"/>
            </a:xfrm>
            <a:custGeom>
              <a:avLst/>
              <a:gdLst/>
              <a:ahLst/>
              <a:cxnLst/>
              <a:rect l="l" t="t" r="r" b="b"/>
              <a:pathLst>
                <a:path w="498" h="617" extrusionOk="0">
                  <a:moveTo>
                    <a:pt x="37" y="1"/>
                  </a:moveTo>
                  <a:cubicBezTo>
                    <a:pt x="32" y="1"/>
                    <a:pt x="27" y="2"/>
                    <a:pt x="22" y="4"/>
                  </a:cubicBezTo>
                  <a:cubicBezTo>
                    <a:pt x="6" y="12"/>
                    <a:pt x="0" y="31"/>
                    <a:pt x="9" y="47"/>
                  </a:cubicBezTo>
                  <a:cubicBezTo>
                    <a:pt x="9" y="47"/>
                    <a:pt x="30" y="87"/>
                    <a:pt x="68" y="143"/>
                  </a:cubicBezTo>
                  <a:cubicBezTo>
                    <a:pt x="89" y="169"/>
                    <a:pt x="110" y="203"/>
                    <a:pt x="137" y="235"/>
                  </a:cubicBezTo>
                  <a:cubicBezTo>
                    <a:pt x="164" y="267"/>
                    <a:pt x="192" y="301"/>
                    <a:pt x="221" y="335"/>
                  </a:cubicBezTo>
                  <a:cubicBezTo>
                    <a:pt x="246" y="370"/>
                    <a:pt x="270" y="405"/>
                    <a:pt x="293" y="437"/>
                  </a:cubicBezTo>
                  <a:cubicBezTo>
                    <a:pt x="316" y="471"/>
                    <a:pt x="342" y="499"/>
                    <a:pt x="362" y="524"/>
                  </a:cubicBezTo>
                  <a:cubicBezTo>
                    <a:pt x="405" y="574"/>
                    <a:pt x="438" y="604"/>
                    <a:pt x="438" y="604"/>
                  </a:cubicBezTo>
                  <a:lnTo>
                    <a:pt x="441" y="608"/>
                  </a:lnTo>
                  <a:cubicBezTo>
                    <a:pt x="447" y="613"/>
                    <a:pt x="455" y="616"/>
                    <a:pt x="463" y="616"/>
                  </a:cubicBezTo>
                  <a:cubicBezTo>
                    <a:pt x="466" y="616"/>
                    <a:pt x="469" y="616"/>
                    <a:pt x="473" y="615"/>
                  </a:cubicBezTo>
                  <a:cubicBezTo>
                    <a:pt x="489" y="609"/>
                    <a:pt x="497" y="591"/>
                    <a:pt x="492" y="574"/>
                  </a:cubicBezTo>
                  <a:cubicBezTo>
                    <a:pt x="492" y="574"/>
                    <a:pt x="476" y="532"/>
                    <a:pt x="446" y="470"/>
                  </a:cubicBezTo>
                  <a:cubicBezTo>
                    <a:pt x="429" y="439"/>
                    <a:pt x="412" y="402"/>
                    <a:pt x="389" y="365"/>
                  </a:cubicBezTo>
                  <a:cubicBezTo>
                    <a:pt x="366" y="327"/>
                    <a:pt x="342" y="288"/>
                    <a:pt x="317" y="249"/>
                  </a:cubicBezTo>
                  <a:cubicBezTo>
                    <a:pt x="288" y="216"/>
                    <a:pt x="256" y="184"/>
                    <a:pt x="227" y="154"/>
                  </a:cubicBezTo>
                  <a:cubicBezTo>
                    <a:pt x="199" y="123"/>
                    <a:pt x="168" y="99"/>
                    <a:pt x="144" y="76"/>
                  </a:cubicBezTo>
                  <a:cubicBezTo>
                    <a:pt x="93" y="31"/>
                    <a:pt x="54" y="6"/>
                    <a:pt x="54" y="6"/>
                  </a:cubicBezTo>
                  <a:cubicBezTo>
                    <a:pt x="49" y="3"/>
                    <a:pt x="43"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Google Shape;2271;p71"/>
          <p:cNvSpPr/>
          <p:nvPr/>
        </p:nvSpPr>
        <p:spPr>
          <a:xfrm>
            <a:off x="2501294" y="1746104"/>
            <a:ext cx="3348300" cy="1501500"/>
          </a:xfrm>
          <a:prstGeom prst="round2DiagRect">
            <a:avLst>
              <a:gd name="adj1" fmla="val 31808"/>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p:cNvSpPr txBox="1"/>
          <p:nvPr/>
        </p:nvSpPr>
        <p:spPr>
          <a:xfrm>
            <a:off x="2809461" y="2175396"/>
            <a:ext cx="2841399" cy="707886"/>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Algerian" panose="04020705040A02060702" pitchFamily="82" charset="0"/>
              </a:rPr>
              <a:t>Do you have any questions?</a:t>
            </a:r>
            <a:endParaRPr lang="en-US" sz="2000"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444699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6"/>
          <p:cNvSpPr/>
          <p:nvPr/>
        </p:nvSpPr>
        <p:spPr>
          <a:xfrm>
            <a:off x="1649600" y="1085316"/>
            <a:ext cx="5600700" cy="3614871"/>
          </a:xfrm>
          <a:prstGeom prst="round2DiagRect">
            <a:avLst>
              <a:gd name="adj1" fmla="val 26518"/>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txBox="1">
            <a:spLocks noGrp="1"/>
          </p:cNvSpPr>
          <p:nvPr>
            <p:ph type="subTitle" idx="1"/>
          </p:nvPr>
        </p:nvSpPr>
        <p:spPr>
          <a:xfrm>
            <a:off x="1837689" y="1619238"/>
            <a:ext cx="5202375" cy="2458600"/>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Clr>
                <a:schemeClr val="dk1"/>
              </a:buClr>
              <a:buSzPts val="2200"/>
              <a:buNone/>
            </a:pPr>
            <a:r>
              <a:rPr lang="en-US" sz="1800" dirty="0">
                <a:latin typeface="+mn-lt"/>
                <a:ea typeface="Times New Roman"/>
                <a:cs typeface="Times New Roman"/>
                <a:sym typeface="Times New Roman"/>
              </a:rPr>
              <a:t>   According to World Health Organization (WHO): </a:t>
            </a:r>
            <a:endParaRPr lang="en-US" sz="1800" dirty="0" smtClean="0">
              <a:latin typeface="+mn-lt"/>
              <a:ea typeface="Times New Roman"/>
              <a:cs typeface="Times New Roman"/>
              <a:sym typeface="Times New Roman"/>
            </a:endParaRPr>
          </a:p>
          <a:p>
            <a:pPr marL="0" lvl="0" indent="0" algn="just" rtl="0">
              <a:lnSpc>
                <a:spcPct val="100000"/>
              </a:lnSpc>
              <a:spcBef>
                <a:spcPts val="0"/>
              </a:spcBef>
              <a:spcAft>
                <a:spcPts val="0"/>
              </a:spcAft>
              <a:buClr>
                <a:schemeClr val="dk1"/>
              </a:buClr>
              <a:buSzPts val="2200"/>
              <a:buNone/>
            </a:pPr>
            <a:endParaRPr lang="en-US" sz="1800" dirty="0">
              <a:latin typeface="+mn-lt"/>
              <a:ea typeface="Times New Roman"/>
              <a:cs typeface="Times New Roman"/>
              <a:sym typeface="Times New Roman"/>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“Mental Health is a state of well-being in which an individual realizes his or her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own abilities, can cope with the normal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stresses of life, can work productively,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and is able to make a contribution to his or her community”</a:t>
            </a:r>
          </a:p>
          <a:p>
            <a:pPr marL="0" lvl="0" indent="0" algn="ctr" rtl="0">
              <a:spcBef>
                <a:spcPts val="0"/>
              </a:spcBef>
              <a:spcAft>
                <a:spcPts val="0"/>
              </a:spcAft>
              <a:buNone/>
            </a:pPr>
            <a:endParaRPr dirty="0">
              <a:solidFill>
                <a:schemeClr val="lt1"/>
              </a:solidFill>
            </a:endParaRPr>
          </a:p>
        </p:txBody>
      </p:sp>
      <p:grpSp>
        <p:nvGrpSpPr>
          <p:cNvPr id="502" name="Google Shape;502;p46"/>
          <p:cNvGrpSpPr/>
          <p:nvPr/>
        </p:nvGrpSpPr>
        <p:grpSpPr>
          <a:xfrm>
            <a:off x="6966085" y="3230239"/>
            <a:ext cx="861472" cy="955423"/>
            <a:chOff x="7050535" y="3299339"/>
            <a:chExt cx="861472" cy="955423"/>
          </a:xfrm>
        </p:grpSpPr>
        <p:grpSp>
          <p:nvGrpSpPr>
            <p:cNvPr id="503" name="Google Shape;503;p46"/>
            <p:cNvGrpSpPr/>
            <p:nvPr/>
          </p:nvGrpSpPr>
          <p:grpSpPr>
            <a:xfrm rot="4130221">
              <a:off x="7603170" y="3565086"/>
              <a:ext cx="211462" cy="353728"/>
              <a:chOff x="2258725" y="-1293450"/>
              <a:chExt cx="211475" cy="353750"/>
            </a:xfrm>
          </p:grpSpPr>
          <p:sp>
            <p:nvSpPr>
              <p:cNvPr id="504" name="Google Shape;504;p46"/>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6"/>
            <p:cNvGrpSpPr/>
            <p:nvPr/>
          </p:nvGrpSpPr>
          <p:grpSpPr>
            <a:xfrm rot="1851011">
              <a:off x="7427728" y="3320393"/>
              <a:ext cx="183673" cy="367994"/>
              <a:chOff x="2523825" y="-685025"/>
              <a:chExt cx="214450" cy="429700"/>
            </a:xfrm>
          </p:grpSpPr>
          <p:sp>
            <p:nvSpPr>
              <p:cNvPr id="508" name="Google Shape;508;p46"/>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6"/>
            <p:cNvGrpSpPr/>
            <p:nvPr/>
          </p:nvGrpSpPr>
          <p:grpSpPr>
            <a:xfrm>
              <a:off x="7050535" y="3749254"/>
              <a:ext cx="539877" cy="505508"/>
              <a:chOff x="3684900" y="-606750"/>
              <a:chExt cx="248975" cy="233125"/>
            </a:xfrm>
          </p:grpSpPr>
          <p:sp>
            <p:nvSpPr>
              <p:cNvPr id="512" name="Google Shape;512;p46"/>
              <p:cNvSpPr/>
              <p:nvPr/>
            </p:nvSpPr>
            <p:spPr>
              <a:xfrm>
                <a:off x="3684900" y="-606750"/>
                <a:ext cx="248975" cy="233125"/>
              </a:xfrm>
              <a:custGeom>
                <a:avLst/>
                <a:gdLst/>
                <a:ahLst/>
                <a:cxnLst/>
                <a:rect l="l" t="t" r="r" b="b"/>
                <a:pathLst>
                  <a:path w="9959" h="9325" extrusionOk="0">
                    <a:moveTo>
                      <a:pt x="5032" y="1"/>
                    </a:moveTo>
                    <a:cubicBezTo>
                      <a:pt x="2662" y="1"/>
                      <a:pt x="1599" y="1620"/>
                      <a:pt x="1208" y="2928"/>
                    </a:cubicBezTo>
                    <a:cubicBezTo>
                      <a:pt x="767" y="4405"/>
                      <a:pt x="0" y="7191"/>
                      <a:pt x="3402" y="8811"/>
                    </a:cubicBezTo>
                    <a:cubicBezTo>
                      <a:pt x="4153" y="9169"/>
                      <a:pt x="4847" y="9324"/>
                      <a:pt x="5478" y="9324"/>
                    </a:cubicBezTo>
                    <a:cubicBezTo>
                      <a:pt x="7705" y="9324"/>
                      <a:pt x="9142" y="7397"/>
                      <a:pt x="9500" y="5677"/>
                    </a:cubicBezTo>
                    <a:cubicBezTo>
                      <a:pt x="9959" y="3469"/>
                      <a:pt x="9518" y="663"/>
                      <a:pt x="6012" y="85"/>
                    </a:cubicBezTo>
                    <a:cubicBezTo>
                      <a:pt x="5662" y="28"/>
                      <a:pt x="5336" y="1"/>
                      <a:pt x="5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3785025" y="-532000"/>
                <a:ext cx="18300" cy="28675"/>
              </a:xfrm>
              <a:custGeom>
                <a:avLst/>
                <a:gdLst/>
                <a:ahLst/>
                <a:cxnLst/>
                <a:rect l="l" t="t" r="r" b="b"/>
                <a:pathLst>
                  <a:path w="732" h="1147" extrusionOk="0">
                    <a:moveTo>
                      <a:pt x="540" y="1"/>
                    </a:moveTo>
                    <a:cubicBezTo>
                      <a:pt x="353" y="1"/>
                      <a:pt x="1" y="1081"/>
                      <a:pt x="211" y="1144"/>
                    </a:cubicBezTo>
                    <a:cubicBezTo>
                      <a:pt x="217" y="1146"/>
                      <a:pt x="223" y="1147"/>
                      <a:pt x="229" y="1147"/>
                    </a:cubicBezTo>
                    <a:cubicBezTo>
                      <a:pt x="444" y="1147"/>
                      <a:pt x="731" y="56"/>
                      <a:pt x="553" y="3"/>
                    </a:cubicBezTo>
                    <a:cubicBezTo>
                      <a:pt x="548" y="2"/>
                      <a:pt x="544"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3840950" y="-515250"/>
                <a:ext cx="18300" cy="28650"/>
              </a:xfrm>
              <a:custGeom>
                <a:avLst/>
                <a:gdLst/>
                <a:ahLst/>
                <a:cxnLst/>
                <a:rect l="l" t="t" r="r" b="b"/>
                <a:pathLst>
                  <a:path w="732" h="1146" extrusionOk="0">
                    <a:moveTo>
                      <a:pt x="540" y="1"/>
                    </a:moveTo>
                    <a:cubicBezTo>
                      <a:pt x="354" y="1"/>
                      <a:pt x="1" y="1080"/>
                      <a:pt x="212" y="1143"/>
                    </a:cubicBezTo>
                    <a:cubicBezTo>
                      <a:pt x="218" y="1145"/>
                      <a:pt x="224" y="1145"/>
                      <a:pt x="230" y="1145"/>
                    </a:cubicBezTo>
                    <a:cubicBezTo>
                      <a:pt x="445" y="1145"/>
                      <a:pt x="731" y="55"/>
                      <a:pt x="554" y="3"/>
                    </a:cubicBezTo>
                    <a:cubicBezTo>
                      <a:pt x="549" y="1"/>
                      <a:pt x="545"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3711300" y="-509300"/>
                <a:ext cx="20825" cy="85950"/>
              </a:xfrm>
              <a:custGeom>
                <a:avLst/>
                <a:gdLst/>
                <a:ahLst/>
                <a:cxnLst/>
                <a:rect l="l" t="t" r="r" b="b"/>
                <a:pathLst>
                  <a:path w="833" h="3438" extrusionOk="0">
                    <a:moveTo>
                      <a:pt x="234" y="0"/>
                    </a:moveTo>
                    <a:cubicBezTo>
                      <a:pt x="210" y="0"/>
                      <a:pt x="186" y="14"/>
                      <a:pt x="181" y="43"/>
                    </a:cubicBezTo>
                    <a:cubicBezTo>
                      <a:pt x="1" y="1176"/>
                      <a:pt x="97" y="2423"/>
                      <a:pt x="719" y="3413"/>
                    </a:cubicBezTo>
                    <a:cubicBezTo>
                      <a:pt x="730" y="3430"/>
                      <a:pt x="745" y="3437"/>
                      <a:pt x="761" y="3437"/>
                    </a:cubicBezTo>
                    <a:cubicBezTo>
                      <a:pt x="796" y="3437"/>
                      <a:pt x="832" y="3402"/>
                      <a:pt x="813" y="3362"/>
                    </a:cubicBezTo>
                    <a:cubicBezTo>
                      <a:pt x="352" y="2321"/>
                      <a:pt x="276" y="1177"/>
                      <a:pt x="289" y="53"/>
                    </a:cubicBezTo>
                    <a:cubicBezTo>
                      <a:pt x="290" y="19"/>
                      <a:pt x="262"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3744275" y="-600250"/>
                <a:ext cx="118950" cy="28950"/>
              </a:xfrm>
              <a:custGeom>
                <a:avLst/>
                <a:gdLst/>
                <a:ahLst/>
                <a:cxnLst/>
                <a:rect l="l" t="t" r="r" b="b"/>
                <a:pathLst>
                  <a:path w="4758" h="1158" extrusionOk="0">
                    <a:moveTo>
                      <a:pt x="2615" y="0"/>
                    </a:moveTo>
                    <a:cubicBezTo>
                      <a:pt x="1640" y="0"/>
                      <a:pt x="676" y="334"/>
                      <a:pt x="34" y="1070"/>
                    </a:cubicBezTo>
                    <a:cubicBezTo>
                      <a:pt x="1" y="1108"/>
                      <a:pt x="39" y="1157"/>
                      <a:pt x="78" y="1157"/>
                    </a:cubicBezTo>
                    <a:cubicBezTo>
                      <a:pt x="90" y="1157"/>
                      <a:pt x="102" y="1153"/>
                      <a:pt x="113" y="1142"/>
                    </a:cubicBezTo>
                    <a:cubicBezTo>
                      <a:pt x="806" y="502"/>
                      <a:pt x="1733" y="223"/>
                      <a:pt x="2670" y="223"/>
                    </a:cubicBezTo>
                    <a:cubicBezTo>
                      <a:pt x="3356" y="223"/>
                      <a:pt x="4049" y="373"/>
                      <a:pt x="4658" y="641"/>
                    </a:cubicBezTo>
                    <a:cubicBezTo>
                      <a:pt x="4666" y="645"/>
                      <a:pt x="4674" y="646"/>
                      <a:pt x="4682" y="646"/>
                    </a:cubicBezTo>
                    <a:cubicBezTo>
                      <a:pt x="4729" y="646"/>
                      <a:pt x="4758" y="575"/>
                      <a:pt x="4710" y="546"/>
                    </a:cubicBezTo>
                    <a:cubicBezTo>
                      <a:pt x="4097" y="192"/>
                      <a:pt x="3353" y="0"/>
                      <a:pt x="2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6"/>
            <p:cNvSpPr/>
            <p:nvPr/>
          </p:nvSpPr>
          <p:spPr>
            <a:xfrm rot="2945353">
              <a:off x="7605640" y="3531841"/>
              <a:ext cx="71909" cy="73138"/>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6"/>
            <p:cNvGrpSpPr/>
            <p:nvPr/>
          </p:nvGrpSpPr>
          <p:grpSpPr>
            <a:xfrm rot="-867606">
              <a:off x="7220580" y="3323850"/>
              <a:ext cx="102123" cy="361067"/>
              <a:chOff x="1825350" y="-685725"/>
              <a:chExt cx="102125" cy="361075"/>
            </a:xfrm>
          </p:grpSpPr>
          <p:sp>
            <p:nvSpPr>
              <p:cNvPr id="519" name="Google Shape;519;p46"/>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 name="Title 1">
            <a:extLst>
              <a:ext uri="{FF2B5EF4-FFF2-40B4-BE49-F238E27FC236}">
                <a16:creationId xmlns:a16="http://schemas.microsoft.com/office/drawing/2014/main" id="{5DDF7E44-E309-477D-A3D6-AED64378DB6A}"/>
              </a:ext>
            </a:extLst>
          </p:cNvPr>
          <p:cNvSpPr>
            <a:spLocks noGrp="1"/>
          </p:cNvSpPr>
          <p:nvPr>
            <p:ph type="title"/>
          </p:nvPr>
        </p:nvSpPr>
        <p:spPr>
          <a:xfrm>
            <a:off x="780960" y="246521"/>
            <a:ext cx="7704000" cy="572700"/>
          </a:xfrm>
        </p:spPr>
        <p:txBody>
          <a:bodyPr/>
          <a:lstStyle/>
          <a:p>
            <a:r>
              <a:rPr lang="en-US" dirty="0"/>
              <a:t>MENTAL HEALTH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8"/>
          <p:cNvSpPr/>
          <p:nvPr/>
        </p:nvSpPr>
        <p:spPr>
          <a:xfrm>
            <a:off x="2187450" y="1353749"/>
            <a:ext cx="4769100" cy="2517773"/>
          </a:xfrm>
          <a:prstGeom prst="round2DiagRect">
            <a:avLst>
              <a:gd name="adj1" fmla="val 36402"/>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txBox="1">
            <a:spLocks noGrp="1"/>
          </p:cNvSpPr>
          <p:nvPr>
            <p:ph type="title"/>
          </p:nvPr>
        </p:nvSpPr>
        <p:spPr>
          <a:xfrm>
            <a:off x="1686252" y="412794"/>
            <a:ext cx="693885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solidFill>
                  <a:schemeClr val="tx1"/>
                </a:solidFill>
                <a:latin typeface="+mn-lt"/>
              </a:rPr>
              <a:t>ABNORMAL PSYCHOLOGY</a:t>
            </a:r>
            <a:endParaRPr sz="3600" dirty="0">
              <a:solidFill>
                <a:schemeClr val="tx1"/>
              </a:solidFill>
              <a:latin typeface="+mn-lt"/>
            </a:endParaRPr>
          </a:p>
        </p:txBody>
      </p:sp>
      <p:sp>
        <p:nvSpPr>
          <p:cNvPr id="695" name="Google Shape;695;p48"/>
          <p:cNvSpPr txBox="1">
            <a:spLocks noGrp="1"/>
          </p:cNvSpPr>
          <p:nvPr>
            <p:ph type="subTitle" idx="1"/>
          </p:nvPr>
        </p:nvSpPr>
        <p:spPr>
          <a:xfrm>
            <a:off x="2420621" y="1686465"/>
            <a:ext cx="4101000" cy="436200"/>
          </a:xfrm>
          <a:prstGeom prst="rect">
            <a:avLst/>
          </a:prstGeom>
        </p:spPr>
        <p:txBody>
          <a:bodyPr spcFirstLastPara="1" wrap="square" lIns="91425" tIns="91425" rIns="91425" bIns="91425" anchor="t" anchorCtr="0">
            <a:noAutofit/>
          </a:bodyPr>
          <a:lstStyle/>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“A branch of psychology </a:t>
            </a:r>
          </a:p>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deals with the abnormal / </a:t>
            </a:r>
            <a:endParaRPr lang="en-US" sz="2000" dirty="0">
              <a:latin typeface="+mj-lt"/>
            </a:endParaRPr>
          </a:p>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pathological mental processes and behaviors”</a:t>
            </a:r>
          </a:p>
        </p:txBody>
      </p:sp>
      <p:grpSp>
        <p:nvGrpSpPr>
          <p:cNvPr id="696" name="Google Shape;696;p48"/>
          <p:cNvGrpSpPr/>
          <p:nvPr/>
        </p:nvGrpSpPr>
        <p:grpSpPr>
          <a:xfrm>
            <a:off x="6467229" y="1953921"/>
            <a:ext cx="2525689" cy="3189448"/>
            <a:chOff x="5041625" y="4441200"/>
            <a:chExt cx="911900" cy="1151550"/>
          </a:xfrm>
        </p:grpSpPr>
        <p:sp>
          <p:nvSpPr>
            <p:cNvPr id="697" name="Google Shape;697;p48"/>
            <p:cNvSpPr/>
            <p:nvPr/>
          </p:nvSpPr>
          <p:spPr>
            <a:xfrm>
              <a:off x="5443250" y="4484900"/>
              <a:ext cx="59925" cy="92525"/>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5426250" y="4502125"/>
              <a:ext cx="94175" cy="58650"/>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5414975" y="4587125"/>
              <a:ext cx="25825" cy="47250"/>
            </a:xfrm>
            <a:custGeom>
              <a:avLst/>
              <a:gdLst/>
              <a:ahLst/>
              <a:cxnLst/>
              <a:rect l="l" t="t" r="r" b="b"/>
              <a:pathLst>
                <a:path w="1033" h="1890" extrusionOk="0">
                  <a:moveTo>
                    <a:pt x="497" y="1"/>
                  </a:moveTo>
                  <a:cubicBezTo>
                    <a:pt x="422" y="1"/>
                    <a:pt x="24" y="107"/>
                    <a:pt x="1" y="149"/>
                  </a:cubicBezTo>
                  <a:cubicBezTo>
                    <a:pt x="1" y="149"/>
                    <a:pt x="475" y="1872"/>
                    <a:pt x="505" y="1888"/>
                  </a:cubicBezTo>
                  <a:cubicBezTo>
                    <a:pt x="507" y="1889"/>
                    <a:pt x="510" y="1890"/>
                    <a:pt x="515" y="1890"/>
                  </a:cubicBezTo>
                  <a:cubicBezTo>
                    <a:pt x="589" y="1890"/>
                    <a:pt x="992" y="1777"/>
                    <a:pt x="1012" y="1741"/>
                  </a:cubicBezTo>
                  <a:cubicBezTo>
                    <a:pt x="1032" y="1705"/>
                    <a:pt x="538" y="19"/>
                    <a:pt x="508" y="2"/>
                  </a:cubicBezTo>
                  <a:cubicBezTo>
                    <a:pt x="506" y="1"/>
                    <a:pt x="503" y="1"/>
                    <a:pt x="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5403800" y="4598125"/>
              <a:ext cx="48000" cy="25325"/>
            </a:xfrm>
            <a:custGeom>
              <a:avLst/>
              <a:gdLst/>
              <a:ahLst/>
              <a:cxnLst/>
              <a:rect l="l" t="t" r="r" b="b"/>
              <a:pathLst>
                <a:path w="1920" h="1013" extrusionOk="0">
                  <a:moveTo>
                    <a:pt x="1753" y="1"/>
                  </a:moveTo>
                  <a:cubicBezTo>
                    <a:pt x="1653" y="1"/>
                    <a:pt x="33" y="476"/>
                    <a:pt x="17" y="505"/>
                  </a:cubicBezTo>
                  <a:cubicBezTo>
                    <a:pt x="1" y="535"/>
                    <a:pt x="120" y="988"/>
                    <a:pt x="164" y="1012"/>
                  </a:cubicBezTo>
                  <a:cubicBezTo>
                    <a:pt x="164" y="1012"/>
                    <a:pt x="1887" y="538"/>
                    <a:pt x="1903" y="509"/>
                  </a:cubicBezTo>
                  <a:cubicBezTo>
                    <a:pt x="1920" y="479"/>
                    <a:pt x="1794" y="22"/>
                    <a:pt x="1757" y="1"/>
                  </a:cubicBezTo>
                  <a:cubicBezTo>
                    <a:pt x="1756" y="1"/>
                    <a:pt x="1755"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5076725" y="5231975"/>
              <a:ext cx="22750" cy="34375"/>
            </a:xfrm>
            <a:custGeom>
              <a:avLst/>
              <a:gdLst/>
              <a:ahLst/>
              <a:cxnLst/>
              <a:rect l="l" t="t" r="r" b="b"/>
              <a:pathLst>
                <a:path w="910" h="1375" extrusionOk="0">
                  <a:moveTo>
                    <a:pt x="862" y="0"/>
                  </a:moveTo>
                  <a:cubicBezTo>
                    <a:pt x="858" y="0"/>
                    <a:pt x="853" y="1"/>
                    <a:pt x="849" y="3"/>
                  </a:cubicBezTo>
                  <a:cubicBezTo>
                    <a:pt x="334" y="204"/>
                    <a:pt x="1" y="827"/>
                    <a:pt x="230" y="1354"/>
                  </a:cubicBezTo>
                  <a:cubicBezTo>
                    <a:pt x="235" y="1368"/>
                    <a:pt x="247" y="1374"/>
                    <a:pt x="259" y="1374"/>
                  </a:cubicBezTo>
                  <a:cubicBezTo>
                    <a:pt x="279" y="1374"/>
                    <a:pt x="298" y="1359"/>
                    <a:pt x="294" y="1336"/>
                  </a:cubicBezTo>
                  <a:cubicBezTo>
                    <a:pt x="190" y="827"/>
                    <a:pt x="461" y="340"/>
                    <a:pt x="882" y="62"/>
                  </a:cubicBezTo>
                  <a:cubicBezTo>
                    <a:pt x="909" y="43"/>
                    <a:pt x="891" y="0"/>
                    <a:pt x="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5121425" y="4709350"/>
              <a:ext cx="619225" cy="683125"/>
            </a:xfrm>
            <a:custGeom>
              <a:avLst/>
              <a:gdLst/>
              <a:ahLst/>
              <a:cxnLst/>
              <a:rect l="l" t="t" r="r" b="b"/>
              <a:pathLst>
                <a:path w="24769" h="27325" extrusionOk="0">
                  <a:moveTo>
                    <a:pt x="9111" y="1"/>
                  </a:moveTo>
                  <a:cubicBezTo>
                    <a:pt x="7634" y="1"/>
                    <a:pt x="6055" y="2062"/>
                    <a:pt x="5890" y="2095"/>
                  </a:cubicBezTo>
                  <a:cubicBezTo>
                    <a:pt x="5887" y="2095"/>
                    <a:pt x="5884" y="2096"/>
                    <a:pt x="5880" y="2096"/>
                  </a:cubicBezTo>
                  <a:cubicBezTo>
                    <a:pt x="5703" y="2096"/>
                    <a:pt x="5447" y="1208"/>
                    <a:pt x="4577" y="1208"/>
                  </a:cubicBezTo>
                  <a:cubicBezTo>
                    <a:pt x="3690" y="1208"/>
                    <a:pt x="3406" y="2556"/>
                    <a:pt x="3018" y="2911"/>
                  </a:cubicBezTo>
                  <a:cubicBezTo>
                    <a:pt x="2628" y="3266"/>
                    <a:pt x="1704" y="2947"/>
                    <a:pt x="851" y="4650"/>
                  </a:cubicBezTo>
                  <a:cubicBezTo>
                    <a:pt x="0" y="6353"/>
                    <a:pt x="1242" y="9618"/>
                    <a:pt x="1408" y="9984"/>
                  </a:cubicBezTo>
                  <a:lnTo>
                    <a:pt x="11816" y="23847"/>
                  </a:lnTo>
                  <a:lnTo>
                    <a:pt x="18606" y="27325"/>
                  </a:lnTo>
                  <a:cubicBezTo>
                    <a:pt x="18606" y="27325"/>
                    <a:pt x="19268" y="22180"/>
                    <a:pt x="19446" y="21791"/>
                  </a:cubicBezTo>
                  <a:cubicBezTo>
                    <a:pt x="19623" y="21403"/>
                    <a:pt x="21539" y="20831"/>
                    <a:pt x="22355" y="20334"/>
                  </a:cubicBezTo>
                  <a:cubicBezTo>
                    <a:pt x="23171" y="19837"/>
                    <a:pt x="22532" y="18879"/>
                    <a:pt x="22604" y="18738"/>
                  </a:cubicBezTo>
                  <a:cubicBezTo>
                    <a:pt x="22616" y="18712"/>
                    <a:pt x="22649" y="18706"/>
                    <a:pt x="22697" y="18706"/>
                  </a:cubicBezTo>
                  <a:cubicBezTo>
                    <a:pt x="22746" y="18706"/>
                    <a:pt x="22811" y="18713"/>
                    <a:pt x="22889" y="18713"/>
                  </a:cubicBezTo>
                  <a:cubicBezTo>
                    <a:pt x="23169" y="18713"/>
                    <a:pt x="23611" y="18628"/>
                    <a:pt x="24023" y="17851"/>
                  </a:cubicBezTo>
                  <a:cubicBezTo>
                    <a:pt x="24662" y="16644"/>
                    <a:pt x="24023" y="15260"/>
                    <a:pt x="23988" y="15083"/>
                  </a:cubicBezTo>
                  <a:cubicBezTo>
                    <a:pt x="23952" y="14905"/>
                    <a:pt x="24342" y="14834"/>
                    <a:pt x="24555" y="14408"/>
                  </a:cubicBezTo>
                  <a:cubicBezTo>
                    <a:pt x="24768" y="13983"/>
                    <a:pt x="24023" y="13486"/>
                    <a:pt x="23988" y="13343"/>
                  </a:cubicBezTo>
                  <a:cubicBezTo>
                    <a:pt x="23952" y="13202"/>
                    <a:pt x="24555" y="12953"/>
                    <a:pt x="24555" y="12563"/>
                  </a:cubicBezTo>
                  <a:cubicBezTo>
                    <a:pt x="24555" y="12172"/>
                    <a:pt x="23810" y="12172"/>
                    <a:pt x="23775" y="11925"/>
                  </a:cubicBezTo>
                  <a:cubicBezTo>
                    <a:pt x="23739" y="11676"/>
                    <a:pt x="24697" y="11002"/>
                    <a:pt x="24094" y="9298"/>
                  </a:cubicBezTo>
                  <a:cubicBezTo>
                    <a:pt x="23491" y="7595"/>
                    <a:pt x="21717" y="7808"/>
                    <a:pt x="21539" y="7560"/>
                  </a:cubicBezTo>
                  <a:cubicBezTo>
                    <a:pt x="21361" y="7311"/>
                    <a:pt x="21858" y="5963"/>
                    <a:pt x="21326" y="4650"/>
                  </a:cubicBezTo>
                  <a:cubicBezTo>
                    <a:pt x="20984" y="3807"/>
                    <a:pt x="20189" y="3695"/>
                    <a:pt x="19644" y="3695"/>
                  </a:cubicBezTo>
                  <a:cubicBezTo>
                    <a:pt x="19449" y="3695"/>
                    <a:pt x="19286" y="3710"/>
                    <a:pt x="19188" y="3710"/>
                  </a:cubicBezTo>
                  <a:cubicBezTo>
                    <a:pt x="19134" y="3710"/>
                    <a:pt x="19099" y="3705"/>
                    <a:pt x="19090" y="3692"/>
                  </a:cubicBezTo>
                  <a:cubicBezTo>
                    <a:pt x="19020" y="3585"/>
                    <a:pt x="18556" y="2427"/>
                    <a:pt x="17846" y="2107"/>
                  </a:cubicBezTo>
                  <a:cubicBezTo>
                    <a:pt x="17732" y="2056"/>
                    <a:pt x="17612" y="2034"/>
                    <a:pt x="17491" y="2034"/>
                  </a:cubicBezTo>
                  <a:cubicBezTo>
                    <a:pt x="16892" y="2034"/>
                    <a:pt x="16259" y="2560"/>
                    <a:pt x="16096" y="2560"/>
                  </a:cubicBezTo>
                  <a:cubicBezTo>
                    <a:pt x="16087" y="2560"/>
                    <a:pt x="16080" y="2559"/>
                    <a:pt x="16075" y="2556"/>
                  </a:cubicBezTo>
                  <a:cubicBezTo>
                    <a:pt x="15932" y="2485"/>
                    <a:pt x="15861" y="1634"/>
                    <a:pt x="15010" y="1350"/>
                  </a:cubicBezTo>
                  <a:cubicBezTo>
                    <a:pt x="14847" y="1296"/>
                    <a:pt x="14703" y="1274"/>
                    <a:pt x="14575" y="1274"/>
                  </a:cubicBezTo>
                  <a:cubicBezTo>
                    <a:pt x="14056" y="1274"/>
                    <a:pt x="13802" y="1635"/>
                    <a:pt x="13579" y="1635"/>
                  </a:cubicBezTo>
                  <a:cubicBezTo>
                    <a:pt x="13571" y="1635"/>
                    <a:pt x="13563" y="1635"/>
                    <a:pt x="13555" y="1634"/>
                  </a:cubicBezTo>
                  <a:cubicBezTo>
                    <a:pt x="13271" y="1598"/>
                    <a:pt x="13058" y="782"/>
                    <a:pt x="12207" y="640"/>
                  </a:cubicBezTo>
                  <a:cubicBezTo>
                    <a:pt x="12168" y="634"/>
                    <a:pt x="12131" y="631"/>
                    <a:pt x="12096" y="631"/>
                  </a:cubicBezTo>
                  <a:cubicBezTo>
                    <a:pt x="11364" y="631"/>
                    <a:pt x="11454" y="1988"/>
                    <a:pt x="11284" y="1988"/>
                  </a:cubicBezTo>
                  <a:cubicBezTo>
                    <a:pt x="11106" y="1988"/>
                    <a:pt x="11000" y="391"/>
                    <a:pt x="9439" y="37"/>
                  </a:cubicBezTo>
                  <a:cubicBezTo>
                    <a:pt x="9330" y="12"/>
                    <a:pt x="9221" y="1"/>
                    <a:pt x="9111" y="1"/>
                  </a:cubicBezTo>
                  <a:close/>
                </a:path>
              </a:pathLst>
            </a:custGeom>
            <a:solidFill>
              <a:srgbClr val="554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240975" y="4990000"/>
              <a:ext cx="38950" cy="46250"/>
            </a:xfrm>
            <a:custGeom>
              <a:avLst/>
              <a:gdLst/>
              <a:ahLst/>
              <a:cxnLst/>
              <a:rect l="l" t="t" r="r" b="b"/>
              <a:pathLst>
                <a:path w="1558" h="1850" extrusionOk="0">
                  <a:moveTo>
                    <a:pt x="159" y="1"/>
                  </a:moveTo>
                  <a:lnTo>
                    <a:pt x="159" y="1"/>
                  </a:lnTo>
                  <a:cubicBezTo>
                    <a:pt x="0" y="688"/>
                    <a:pt x="398" y="1258"/>
                    <a:pt x="1002" y="1621"/>
                  </a:cubicBezTo>
                  <a:cubicBezTo>
                    <a:pt x="1181" y="1710"/>
                    <a:pt x="1367" y="1786"/>
                    <a:pt x="1557" y="1849"/>
                  </a:cubicBezTo>
                  <a:cubicBezTo>
                    <a:pt x="1055" y="1297"/>
                    <a:pt x="705" y="503"/>
                    <a:pt x="15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160525" y="4841200"/>
              <a:ext cx="264600" cy="175275"/>
            </a:xfrm>
            <a:custGeom>
              <a:avLst/>
              <a:gdLst/>
              <a:ahLst/>
              <a:cxnLst/>
              <a:rect l="l" t="t" r="r" b="b"/>
              <a:pathLst>
                <a:path w="10584" h="7011" extrusionOk="0">
                  <a:moveTo>
                    <a:pt x="9408" y="1"/>
                  </a:moveTo>
                  <a:cubicBezTo>
                    <a:pt x="8143" y="1"/>
                    <a:pt x="7781" y="1166"/>
                    <a:pt x="7270" y="1166"/>
                  </a:cubicBezTo>
                  <a:cubicBezTo>
                    <a:pt x="7182" y="1166"/>
                    <a:pt x="7090" y="1132"/>
                    <a:pt x="6988" y="1051"/>
                  </a:cubicBezTo>
                  <a:cubicBezTo>
                    <a:pt x="6488" y="749"/>
                    <a:pt x="5989" y="624"/>
                    <a:pt x="5492" y="624"/>
                  </a:cubicBezTo>
                  <a:cubicBezTo>
                    <a:pt x="4794" y="624"/>
                    <a:pt x="4101" y="870"/>
                    <a:pt x="3419" y="1212"/>
                  </a:cubicBezTo>
                  <a:cubicBezTo>
                    <a:pt x="2009" y="2114"/>
                    <a:pt x="1035" y="3418"/>
                    <a:pt x="1" y="4644"/>
                  </a:cubicBezTo>
                  <a:lnTo>
                    <a:pt x="324" y="4984"/>
                  </a:lnTo>
                  <a:cubicBezTo>
                    <a:pt x="691" y="4880"/>
                    <a:pt x="1070" y="4823"/>
                    <a:pt x="1447" y="4823"/>
                  </a:cubicBezTo>
                  <a:cubicBezTo>
                    <a:pt x="1989" y="4823"/>
                    <a:pt x="2526" y="4941"/>
                    <a:pt x="3013" y="5208"/>
                  </a:cubicBezTo>
                  <a:cubicBezTo>
                    <a:pt x="3118" y="5260"/>
                    <a:pt x="3215" y="5320"/>
                    <a:pt x="3306" y="5387"/>
                  </a:cubicBezTo>
                  <a:cubicBezTo>
                    <a:pt x="3852" y="5784"/>
                    <a:pt x="4201" y="6413"/>
                    <a:pt x="4703" y="6850"/>
                  </a:cubicBezTo>
                  <a:cubicBezTo>
                    <a:pt x="5098" y="6954"/>
                    <a:pt x="5514" y="7011"/>
                    <a:pt x="5940" y="7011"/>
                  </a:cubicBezTo>
                  <a:cubicBezTo>
                    <a:pt x="6285" y="7011"/>
                    <a:pt x="6636" y="6974"/>
                    <a:pt x="6988" y="6894"/>
                  </a:cubicBezTo>
                  <a:cubicBezTo>
                    <a:pt x="7334" y="6795"/>
                    <a:pt x="7650" y="6677"/>
                    <a:pt x="7942" y="6541"/>
                  </a:cubicBezTo>
                  <a:cubicBezTo>
                    <a:pt x="7814" y="4908"/>
                    <a:pt x="8768" y="2648"/>
                    <a:pt x="9992" y="1238"/>
                  </a:cubicBezTo>
                  <a:cubicBezTo>
                    <a:pt x="10559" y="677"/>
                    <a:pt x="10583" y="2"/>
                    <a:pt x="9499" y="2"/>
                  </a:cubicBezTo>
                  <a:cubicBezTo>
                    <a:pt x="9498" y="2"/>
                    <a:pt x="9497" y="2"/>
                    <a:pt x="9495" y="2"/>
                  </a:cubicBezTo>
                  <a:cubicBezTo>
                    <a:pt x="9466" y="1"/>
                    <a:pt x="9436" y="1"/>
                    <a:pt x="9408"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5170375" y="4938250"/>
              <a:ext cx="570275" cy="454225"/>
            </a:xfrm>
            <a:custGeom>
              <a:avLst/>
              <a:gdLst/>
              <a:ahLst/>
              <a:cxnLst/>
              <a:rect l="l" t="t" r="r" b="b"/>
              <a:pathLst>
                <a:path w="22811" h="18169" extrusionOk="0">
                  <a:moveTo>
                    <a:pt x="10639" y="1"/>
                  </a:moveTo>
                  <a:cubicBezTo>
                    <a:pt x="9645" y="1703"/>
                    <a:pt x="8652" y="3265"/>
                    <a:pt x="6664" y="3974"/>
                  </a:cubicBezTo>
                  <a:cubicBezTo>
                    <a:pt x="6313" y="4075"/>
                    <a:pt x="5962" y="4122"/>
                    <a:pt x="5617" y="4122"/>
                  </a:cubicBezTo>
                  <a:cubicBezTo>
                    <a:pt x="5191" y="4122"/>
                    <a:pt x="4775" y="4050"/>
                    <a:pt x="4381" y="3919"/>
                  </a:cubicBezTo>
                  <a:lnTo>
                    <a:pt x="4381" y="3919"/>
                  </a:lnTo>
                  <a:cubicBezTo>
                    <a:pt x="4381" y="3919"/>
                    <a:pt x="4381" y="3919"/>
                    <a:pt x="4381" y="3919"/>
                  </a:cubicBezTo>
                  <a:cubicBezTo>
                    <a:pt x="4191" y="3856"/>
                    <a:pt x="4005" y="3780"/>
                    <a:pt x="3826" y="3691"/>
                  </a:cubicBezTo>
                  <a:cubicBezTo>
                    <a:pt x="3222" y="3328"/>
                    <a:pt x="2824" y="2758"/>
                    <a:pt x="2983" y="2071"/>
                  </a:cubicBezTo>
                  <a:cubicBezTo>
                    <a:pt x="2892" y="1987"/>
                    <a:pt x="2795" y="1910"/>
                    <a:pt x="2691" y="1846"/>
                  </a:cubicBezTo>
                  <a:cubicBezTo>
                    <a:pt x="2203" y="1508"/>
                    <a:pt x="1666" y="1359"/>
                    <a:pt x="1124" y="1359"/>
                  </a:cubicBezTo>
                  <a:cubicBezTo>
                    <a:pt x="747" y="1359"/>
                    <a:pt x="367" y="1431"/>
                    <a:pt x="1" y="1562"/>
                  </a:cubicBezTo>
                  <a:lnTo>
                    <a:pt x="9858" y="14691"/>
                  </a:lnTo>
                  <a:lnTo>
                    <a:pt x="16648" y="18169"/>
                  </a:lnTo>
                  <a:cubicBezTo>
                    <a:pt x="16648" y="18169"/>
                    <a:pt x="17310" y="13024"/>
                    <a:pt x="17488" y="12635"/>
                  </a:cubicBezTo>
                  <a:cubicBezTo>
                    <a:pt x="17665" y="12247"/>
                    <a:pt x="19581" y="11675"/>
                    <a:pt x="20397" y="11178"/>
                  </a:cubicBezTo>
                  <a:cubicBezTo>
                    <a:pt x="21213" y="10681"/>
                    <a:pt x="20574" y="9723"/>
                    <a:pt x="20646" y="9582"/>
                  </a:cubicBezTo>
                  <a:cubicBezTo>
                    <a:pt x="20658" y="9556"/>
                    <a:pt x="20691" y="9550"/>
                    <a:pt x="20739" y="9550"/>
                  </a:cubicBezTo>
                  <a:cubicBezTo>
                    <a:pt x="20788" y="9550"/>
                    <a:pt x="20853" y="9557"/>
                    <a:pt x="20931" y="9557"/>
                  </a:cubicBezTo>
                  <a:cubicBezTo>
                    <a:pt x="21211" y="9557"/>
                    <a:pt x="21653" y="9472"/>
                    <a:pt x="22065" y="8695"/>
                  </a:cubicBezTo>
                  <a:cubicBezTo>
                    <a:pt x="22704" y="7488"/>
                    <a:pt x="22065" y="6104"/>
                    <a:pt x="22030" y="5927"/>
                  </a:cubicBezTo>
                  <a:cubicBezTo>
                    <a:pt x="21994" y="5749"/>
                    <a:pt x="22384" y="5678"/>
                    <a:pt x="22597" y="5252"/>
                  </a:cubicBezTo>
                  <a:cubicBezTo>
                    <a:pt x="22810" y="4827"/>
                    <a:pt x="22065" y="4330"/>
                    <a:pt x="22030" y="4187"/>
                  </a:cubicBezTo>
                  <a:cubicBezTo>
                    <a:pt x="21994" y="4046"/>
                    <a:pt x="22597" y="3797"/>
                    <a:pt x="22597" y="3407"/>
                  </a:cubicBezTo>
                  <a:cubicBezTo>
                    <a:pt x="22597" y="3016"/>
                    <a:pt x="21852" y="3016"/>
                    <a:pt x="21817" y="2769"/>
                  </a:cubicBezTo>
                  <a:cubicBezTo>
                    <a:pt x="21804" y="2678"/>
                    <a:pt x="21921" y="2531"/>
                    <a:pt x="22048" y="2301"/>
                  </a:cubicBezTo>
                  <a:cubicBezTo>
                    <a:pt x="21793" y="2138"/>
                    <a:pt x="21518" y="1976"/>
                    <a:pt x="21257" y="1976"/>
                  </a:cubicBezTo>
                  <a:cubicBezTo>
                    <a:pt x="21218" y="1976"/>
                    <a:pt x="21180" y="1980"/>
                    <a:pt x="21143" y="1987"/>
                  </a:cubicBezTo>
                  <a:cubicBezTo>
                    <a:pt x="20173" y="1987"/>
                    <a:pt x="19608" y="3069"/>
                    <a:pt x="20110" y="4045"/>
                  </a:cubicBezTo>
                  <a:lnTo>
                    <a:pt x="20110" y="4045"/>
                  </a:lnTo>
                  <a:cubicBezTo>
                    <a:pt x="19939" y="3754"/>
                    <a:pt x="19658" y="3554"/>
                    <a:pt x="19419" y="3554"/>
                  </a:cubicBezTo>
                  <a:cubicBezTo>
                    <a:pt x="19233" y="3554"/>
                    <a:pt x="19073" y="3676"/>
                    <a:pt x="19013" y="3974"/>
                  </a:cubicBezTo>
                  <a:cubicBezTo>
                    <a:pt x="18729" y="4684"/>
                    <a:pt x="18872" y="5536"/>
                    <a:pt x="18162" y="5820"/>
                  </a:cubicBezTo>
                  <a:cubicBezTo>
                    <a:pt x="18108" y="5847"/>
                    <a:pt x="18048" y="5859"/>
                    <a:pt x="17986" y="5859"/>
                  </a:cubicBezTo>
                  <a:cubicBezTo>
                    <a:pt x="17721" y="5859"/>
                    <a:pt x="17398" y="5651"/>
                    <a:pt x="17168" y="5536"/>
                  </a:cubicBezTo>
                  <a:cubicBezTo>
                    <a:pt x="16491" y="4408"/>
                    <a:pt x="16621" y="2384"/>
                    <a:pt x="15492" y="2384"/>
                  </a:cubicBezTo>
                  <a:cubicBezTo>
                    <a:pt x="15200" y="2384"/>
                    <a:pt x="14825" y="2519"/>
                    <a:pt x="14330" y="2839"/>
                  </a:cubicBezTo>
                  <a:cubicBezTo>
                    <a:pt x="14297" y="2850"/>
                    <a:pt x="14266" y="2855"/>
                    <a:pt x="14238" y="2855"/>
                  </a:cubicBezTo>
                  <a:cubicBezTo>
                    <a:pt x="13929" y="2855"/>
                    <a:pt x="13878" y="2256"/>
                    <a:pt x="13569" y="2256"/>
                  </a:cubicBezTo>
                  <a:cubicBezTo>
                    <a:pt x="13541" y="2256"/>
                    <a:pt x="13510" y="2261"/>
                    <a:pt x="13477" y="2272"/>
                  </a:cubicBezTo>
                  <a:cubicBezTo>
                    <a:pt x="13336" y="2413"/>
                    <a:pt x="13194" y="2697"/>
                    <a:pt x="13052" y="2981"/>
                  </a:cubicBezTo>
                  <a:cubicBezTo>
                    <a:pt x="12901" y="3182"/>
                    <a:pt x="12643" y="3277"/>
                    <a:pt x="12367" y="3277"/>
                  </a:cubicBezTo>
                  <a:cubicBezTo>
                    <a:pt x="11863" y="3277"/>
                    <a:pt x="11298" y="2963"/>
                    <a:pt x="11206" y="2413"/>
                  </a:cubicBezTo>
                  <a:cubicBezTo>
                    <a:pt x="11206" y="1562"/>
                    <a:pt x="11065" y="710"/>
                    <a:pt x="1063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74975" y="4903800"/>
              <a:ext cx="543550" cy="688950"/>
            </a:xfrm>
            <a:custGeom>
              <a:avLst/>
              <a:gdLst/>
              <a:ahLst/>
              <a:cxnLst/>
              <a:rect l="l" t="t" r="r" b="b"/>
              <a:pathLst>
                <a:path w="21742" h="27558" extrusionOk="0">
                  <a:moveTo>
                    <a:pt x="12380" y="1"/>
                  </a:moveTo>
                  <a:cubicBezTo>
                    <a:pt x="11703" y="1"/>
                    <a:pt x="3495" y="1839"/>
                    <a:pt x="3266" y="2206"/>
                  </a:cubicBezTo>
                  <a:cubicBezTo>
                    <a:pt x="3029" y="2585"/>
                    <a:pt x="2343" y="7032"/>
                    <a:pt x="2366" y="7553"/>
                  </a:cubicBezTo>
                  <a:cubicBezTo>
                    <a:pt x="2390" y="8073"/>
                    <a:pt x="2650" y="9162"/>
                    <a:pt x="2792" y="9753"/>
                  </a:cubicBezTo>
                  <a:cubicBezTo>
                    <a:pt x="2934" y="10344"/>
                    <a:pt x="1349" y="12378"/>
                    <a:pt x="1349" y="12378"/>
                  </a:cubicBezTo>
                  <a:cubicBezTo>
                    <a:pt x="995" y="12899"/>
                    <a:pt x="1" y="13159"/>
                    <a:pt x="119" y="14413"/>
                  </a:cubicBezTo>
                  <a:cubicBezTo>
                    <a:pt x="238" y="15667"/>
                    <a:pt x="2035" y="15833"/>
                    <a:pt x="2225" y="15950"/>
                  </a:cubicBezTo>
                  <a:cubicBezTo>
                    <a:pt x="2413" y="16069"/>
                    <a:pt x="1633" y="16921"/>
                    <a:pt x="1656" y="17394"/>
                  </a:cubicBezTo>
                  <a:cubicBezTo>
                    <a:pt x="1680" y="17867"/>
                    <a:pt x="2461" y="18766"/>
                    <a:pt x="2650" y="18978"/>
                  </a:cubicBezTo>
                  <a:cubicBezTo>
                    <a:pt x="2840" y="19192"/>
                    <a:pt x="2035" y="19688"/>
                    <a:pt x="2178" y="20351"/>
                  </a:cubicBezTo>
                  <a:cubicBezTo>
                    <a:pt x="2319" y="21013"/>
                    <a:pt x="3195" y="21486"/>
                    <a:pt x="3502" y="21701"/>
                  </a:cubicBezTo>
                  <a:cubicBezTo>
                    <a:pt x="3810" y="21915"/>
                    <a:pt x="2413" y="24514"/>
                    <a:pt x="4164" y="25358"/>
                  </a:cubicBezTo>
                  <a:cubicBezTo>
                    <a:pt x="4560" y="25549"/>
                    <a:pt x="4968" y="25622"/>
                    <a:pt x="5379" y="25622"/>
                  </a:cubicBezTo>
                  <a:cubicBezTo>
                    <a:pt x="6641" y="25622"/>
                    <a:pt x="7928" y="24934"/>
                    <a:pt x="8943" y="24846"/>
                  </a:cubicBezTo>
                  <a:cubicBezTo>
                    <a:pt x="8950" y="24845"/>
                    <a:pt x="8957" y="24845"/>
                    <a:pt x="8964" y="24845"/>
                  </a:cubicBezTo>
                  <a:cubicBezTo>
                    <a:pt x="9502" y="24845"/>
                    <a:pt x="10056" y="26653"/>
                    <a:pt x="10090" y="27353"/>
                  </a:cubicBezTo>
                  <a:cubicBezTo>
                    <a:pt x="10094" y="27418"/>
                    <a:pt x="10095" y="27487"/>
                    <a:pt x="10096" y="27558"/>
                  </a:cubicBezTo>
                  <a:lnTo>
                    <a:pt x="21741" y="27558"/>
                  </a:lnTo>
                  <a:cubicBezTo>
                    <a:pt x="21401" y="26809"/>
                    <a:pt x="21051" y="26029"/>
                    <a:pt x="20961" y="25792"/>
                  </a:cubicBezTo>
                  <a:cubicBezTo>
                    <a:pt x="20771" y="25295"/>
                    <a:pt x="20464" y="19688"/>
                    <a:pt x="20464" y="19547"/>
                  </a:cubicBezTo>
                  <a:cubicBezTo>
                    <a:pt x="20464" y="19405"/>
                    <a:pt x="16135" y="15974"/>
                    <a:pt x="16016" y="15903"/>
                  </a:cubicBezTo>
                  <a:cubicBezTo>
                    <a:pt x="15898" y="15833"/>
                    <a:pt x="15165" y="13396"/>
                    <a:pt x="15331" y="13159"/>
                  </a:cubicBezTo>
                  <a:cubicBezTo>
                    <a:pt x="15360" y="13117"/>
                    <a:pt x="15418" y="13100"/>
                    <a:pt x="15498" y="13100"/>
                  </a:cubicBezTo>
                  <a:cubicBezTo>
                    <a:pt x="15857" y="13100"/>
                    <a:pt x="16674" y="13444"/>
                    <a:pt x="17489" y="13444"/>
                  </a:cubicBezTo>
                  <a:cubicBezTo>
                    <a:pt x="17510" y="13444"/>
                    <a:pt x="17532" y="13444"/>
                    <a:pt x="17554" y="13444"/>
                  </a:cubicBezTo>
                  <a:cubicBezTo>
                    <a:pt x="18572" y="13419"/>
                    <a:pt x="20321" y="10416"/>
                    <a:pt x="19920" y="8239"/>
                  </a:cubicBezTo>
                  <a:cubicBezTo>
                    <a:pt x="19577" y="6388"/>
                    <a:pt x="18158" y="5666"/>
                    <a:pt x="17406" y="5666"/>
                  </a:cubicBezTo>
                  <a:cubicBezTo>
                    <a:pt x="17274" y="5666"/>
                    <a:pt x="17163" y="5689"/>
                    <a:pt x="17081" y="5731"/>
                  </a:cubicBezTo>
                  <a:cubicBezTo>
                    <a:pt x="16537" y="6015"/>
                    <a:pt x="15349" y="9170"/>
                    <a:pt x="15221" y="9233"/>
                  </a:cubicBezTo>
                  <a:cubicBezTo>
                    <a:pt x="15018" y="9334"/>
                    <a:pt x="14630" y="9552"/>
                    <a:pt x="14461" y="9552"/>
                  </a:cubicBezTo>
                  <a:cubicBezTo>
                    <a:pt x="14440" y="9552"/>
                    <a:pt x="14421" y="9548"/>
                    <a:pt x="14408" y="9540"/>
                  </a:cubicBezTo>
                  <a:cubicBezTo>
                    <a:pt x="14289" y="9469"/>
                    <a:pt x="14005" y="8026"/>
                    <a:pt x="14029" y="7482"/>
                  </a:cubicBezTo>
                  <a:cubicBezTo>
                    <a:pt x="14053" y="6938"/>
                    <a:pt x="14668" y="1023"/>
                    <a:pt x="14384" y="834"/>
                  </a:cubicBezTo>
                  <a:cubicBezTo>
                    <a:pt x="14351" y="812"/>
                    <a:pt x="14308" y="802"/>
                    <a:pt x="14257" y="802"/>
                  </a:cubicBezTo>
                  <a:cubicBezTo>
                    <a:pt x="13966" y="802"/>
                    <a:pt x="13425" y="1110"/>
                    <a:pt x="13026" y="1110"/>
                  </a:cubicBezTo>
                  <a:cubicBezTo>
                    <a:pt x="12900" y="1110"/>
                    <a:pt x="12789" y="1080"/>
                    <a:pt x="12704" y="1000"/>
                  </a:cubicBezTo>
                  <a:cubicBezTo>
                    <a:pt x="12303" y="622"/>
                    <a:pt x="12633" y="125"/>
                    <a:pt x="12420" y="6"/>
                  </a:cubicBezTo>
                  <a:cubicBezTo>
                    <a:pt x="12414" y="3"/>
                    <a:pt x="12401" y="1"/>
                    <a:pt x="12380"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77750" y="5259675"/>
              <a:ext cx="117325" cy="48450"/>
            </a:xfrm>
            <a:custGeom>
              <a:avLst/>
              <a:gdLst/>
              <a:ahLst/>
              <a:cxnLst/>
              <a:rect l="l" t="t" r="r" b="b"/>
              <a:pathLst>
                <a:path w="4693" h="1938" extrusionOk="0">
                  <a:moveTo>
                    <a:pt x="2498" y="0"/>
                  </a:moveTo>
                  <a:cubicBezTo>
                    <a:pt x="1914" y="0"/>
                    <a:pt x="1315" y="123"/>
                    <a:pt x="762" y="123"/>
                  </a:cubicBezTo>
                  <a:cubicBezTo>
                    <a:pt x="496" y="123"/>
                    <a:pt x="240" y="94"/>
                    <a:pt x="1" y="10"/>
                  </a:cubicBezTo>
                  <a:lnTo>
                    <a:pt x="1" y="10"/>
                  </a:lnTo>
                  <a:cubicBezTo>
                    <a:pt x="2" y="64"/>
                    <a:pt x="3" y="119"/>
                    <a:pt x="8" y="178"/>
                  </a:cubicBezTo>
                  <a:cubicBezTo>
                    <a:pt x="127" y="1432"/>
                    <a:pt x="1924" y="1598"/>
                    <a:pt x="2114" y="1715"/>
                  </a:cubicBezTo>
                  <a:cubicBezTo>
                    <a:pt x="2163" y="1746"/>
                    <a:pt x="2145" y="1827"/>
                    <a:pt x="2096" y="1937"/>
                  </a:cubicBezTo>
                  <a:cubicBezTo>
                    <a:pt x="2889" y="1928"/>
                    <a:pt x="3636" y="1777"/>
                    <a:pt x="4266" y="1195"/>
                  </a:cubicBezTo>
                  <a:cubicBezTo>
                    <a:pt x="4692" y="911"/>
                    <a:pt x="3982" y="344"/>
                    <a:pt x="3556" y="201"/>
                  </a:cubicBezTo>
                  <a:cubicBezTo>
                    <a:pt x="3219" y="48"/>
                    <a:pt x="2861" y="0"/>
                    <a:pt x="2498"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286925" y="5422225"/>
              <a:ext cx="212900" cy="170525"/>
            </a:xfrm>
            <a:custGeom>
              <a:avLst/>
              <a:gdLst/>
              <a:ahLst/>
              <a:cxnLst/>
              <a:rect l="l" t="t" r="r" b="b"/>
              <a:pathLst>
                <a:path w="8516" h="6821" extrusionOk="0">
                  <a:moveTo>
                    <a:pt x="5600" y="0"/>
                  </a:moveTo>
                  <a:cubicBezTo>
                    <a:pt x="5339" y="0"/>
                    <a:pt x="5079" y="70"/>
                    <a:pt x="4842" y="229"/>
                  </a:cubicBezTo>
                  <a:cubicBezTo>
                    <a:pt x="3563" y="1252"/>
                    <a:pt x="1270" y="3287"/>
                    <a:pt x="0" y="4208"/>
                  </a:cubicBezTo>
                  <a:cubicBezTo>
                    <a:pt x="170" y="4156"/>
                    <a:pt x="326" y="4120"/>
                    <a:pt x="465" y="4109"/>
                  </a:cubicBezTo>
                  <a:cubicBezTo>
                    <a:pt x="472" y="4108"/>
                    <a:pt x="479" y="4108"/>
                    <a:pt x="486" y="4108"/>
                  </a:cubicBezTo>
                  <a:cubicBezTo>
                    <a:pt x="1024" y="4108"/>
                    <a:pt x="1578" y="5916"/>
                    <a:pt x="1612" y="6616"/>
                  </a:cubicBezTo>
                  <a:cubicBezTo>
                    <a:pt x="1616" y="6681"/>
                    <a:pt x="1617" y="6750"/>
                    <a:pt x="1618" y="6821"/>
                  </a:cubicBezTo>
                  <a:lnTo>
                    <a:pt x="8515" y="6821"/>
                  </a:lnTo>
                  <a:cubicBezTo>
                    <a:pt x="8377" y="4869"/>
                    <a:pt x="8026" y="2933"/>
                    <a:pt x="7254" y="1080"/>
                  </a:cubicBezTo>
                  <a:cubicBezTo>
                    <a:pt x="6947" y="466"/>
                    <a:pt x="6272" y="0"/>
                    <a:pt x="5600"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5420350" y="5045450"/>
              <a:ext cx="162675" cy="194475"/>
            </a:xfrm>
            <a:custGeom>
              <a:avLst/>
              <a:gdLst/>
              <a:ahLst/>
              <a:cxnLst/>
              <a:rect l="l" t="t" r="r" b="b"/>
              <a:pathLst>
                <a:path w="6507" h="7779" extrusionOk="0">
                  <a:moveTo>
                    <a:pt x="3591" y="0"/>
                  </a:moveTo>
                  <a:cubicBezTo>
                    <a:pt x="3459" y="0"/>
                    <a:pt x="3348" y="23"/>
                    <a:pt x="3266" y="65"/>
                  </a:cubicBezTo>
                  <a:cubicBezTo>
                    <a:pt x="2722" y="349"/>
                    <a:pt x="1534" y="3504"/>
                    <a:pt x="1406" y="3567"/>
                  </a:cubicBezTo>
                  <a:cubicBezTo>
                    <a:pt x="1203" y="3668"/>
                    <a:pt x="815" y="3886"/>
                    <a:pt x="646" y="3886"/>
                  </a:cubicBezTo>
                  <a:cubicBezTo>
                    <a:pt x="625" y="3886"/>
                    <a:pt x="606" y="3882"/>
                    <a:pt x="593" y="3874"/>
                  </a:cubicBezTo>
                  <a:cubicBezTo>
                    <a:pt x="491" y="3813"/>
                    <a:pt x="267" y="2737"/>
                    <a:pt x="222" y="2091"/>
                  </a:cubicBezTo>
                  <a:lnTo>
                    <a:pt x="222" y="2091"/>
                  </a:lnTo>
                  <a:cubicBezTo>
                    <a:pt x="1" y="3998"/>
                    <a:pt x="829" y="7162"/>
                    <a:pt x="1610" y="7441"/>
                  </a:cubicBezTo>
                  <a:cubicBezTo>
                    <a:pt x="1632" y="7436"/>
                    <a:pt x="1657" y="7434"/>
                    <a:pt x="1684" y="7434"/>
                  </a:cubicBezTo>
                  <a:cubicBezTo>
                    <a:pt x="2044" y="7434"/>
                    <a:pt x="2861" y="7778"/>
                    <a:pt x="3676" y="7778"/>
                  </a:cubicBezTo>
                  <a:cubicBezTo>
                    <a:pt x="3697" y="7778"/>
                    <a:pt x="3718" y="7778"/>
                    <a:pt x="3739" y="7778"/>
                  </a:cubicBezTo>
                  <a:cubicBezTo>
                    <a:pt x="4757" y="7753"/>
                    <a:pt x="6506" y="4750"/>
                    <a:pt x="6105" y="2573"/>
                  </a:cubicBezTo>
                  <a:cubicBezTo>
                    <a:pt x="5762" y="722"/>
                    <a:pt x="4343" y="0"/>
                    <a:pt x="3591"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5115775" y="5302550"/>
              <a:ext cx="102350" cy="144600"/>
            </a:xfrm>
            <a:custGeom>
              <a:avLst/>
              <a:gdLst/>
              <a:ahLst/>
              <a:cxnLst/>
              <a:rect l="l" t="t" r="r" b="b"/>
              <a:pathLst>
                <a:path w="4094" h="5784" extrusionOk="0">
                  <a:moveTo>
                    <a:pt x="593" y="0"/>
                  </a:moveTo>
                  <a:lnTo>
                    <a:pt x="593" y="0"/>
                  </a:lnTo>
                  <a:cubicBezTo>
                    <a:pt x="593" y="0"/>
                    <a:pt x="594" y="1"/>
                    <a:pt x="595" y="2"/>
                  </a:cubicBezTo>
                  <a:lnTo>
                    <a:pt x="595" y="2"/>
                  </a:lnTo>
                  <a:cubicBezTo>
                    <a:pt x="594" y="1"/>
                    <a:pt x="593" y="1"/>
                    <a:pt x="593" y="0"/>
                  </a:cubicBezTo>
                  <a:close/>
                  <a:moveTo>
                    <a:pt x="595" y="2"/>
                  </a:moveTo>
                  <a:lnTo>
                    <a:pt x="595" y="2"/>
                  </a:lnTo>
                  <a:cubicBezTo>
                    <a:pt x="776" y="125"/>
                    <a:pt x="1" y="972"/>
                    <a:pt x="24" y="1444"/>
                  </a:cubicBezTo>
                  <a:cubicBezTo>
                    <a:pt x="48" y="1917"/>
                    <a:pt x="829" y="2816"/>
                    <a:pt x="1018" y="3028"/>
                  </a:cubicBezTo>
                  <a:cubicBezTo>
                    <a:pt x="1208" y="3242"/>
                    <a:pt x="403" y="3738"/>
                    <a:pt x="546" y="4401"/>
                  </a:cubicBezTo>
                  <a:cubicBezTo>
                    <a:pt x="687" y="5063"/>
                    <a:pt x="1558" y="5544"/>
                    <a:pt x="1870" y="5751"/>
                  </a:cubicBezTo>
                  <a:cubicBezTo>
                    <a:pt x="1904" y="5773"/>
                    <a:pt x="1949" y="5784"/>
                    <a:pt x="2002" y="5784"/>
                  </a:cubicBezTo>
                  <a:cubicBezTo>
                    <a:pt x="2551" y="5784"/>
                    <a:pt x="4026" y="4658"/>
                    <a:pt x="4058" y="3525"/>
                  </a:cubicBezTo>
                  <a:cubicBezTo>
                    <a:pt x="4094" y="2300"/>
                    <a:pt x="686" y="61"/>
                    <a:pt x="595" y="2"/>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5464875" y="5075525"/>
              <a:ext cx="82275" cy="109400"/>
            </a:xfrm>
            <a:custGeom>
              <a:avLst/>
              <a:gdLst/>
              <a:ahLst/>
              <a:cxnLst/>
              <a:rect l="l" t="t" r="r" b="b"/>
              <a:pathLst>
                <a:path w="3291" h="4376" extrusionOk="0">
                  <a:moveTo>
                    <a:pt x="2570" y="0"/>
                  </a:moveTo>
                  <a:cubicBezTo>
                    <a:pt x="2531" y="0"/>
                    <a:pt x="2490" y="5"/>
                    <a:pt x="2448" y="15"/>
                  </a:cubicBezTo>
                  <a:cubicBezTo>
                    <a:pt x="1577" y="244"/>
                    <a:pt x="786" y="1916"/>
                    <a:pt x="506" y="2723"/>
                  </a:cubicBezTo>
                  <a:cubicBezTo>
                    <a:pt x="497" y="2753"/>
                    <a:pt x="513" y="2785"/>
                    <a:pt x="543" y="2796"/>
                  </a:cubicBezTo>
                  <a:cubicBezTo>
                    <a:pt x="1616" y="3177"/>
                    <a:pt x="809" y="4195"/>
                    <a:pt x="37" y="4317"/>
                  </a:cubicBezTo>
                  <a:cubicBezTo>
                    <a:pt x="1" y="4323"/>
                    <a:pt x="9" y="4375"/>
                    <a:pt x="42" y="4375"/>
                  </a:cubicBezTo>
                  <a:cubicBezTo>
                    <a:pt x="44" y="4375"/>
                    <a:pt x="45" y="4375"/>
                    <a:pt x="46" y="4375"/>
                  </a:cubicBezTo>
                  <a:cubicBezTo>
                    <a:pt x="937" y="4266"/>
                    <a:pt x="1731" y="3157"/>
                    <a:pt x="639" y="2706"/>
                  </a:cubicBezTo>
                  <a:lnTo>
                    <a:pt x="639" y="2706"/>
                  </a:lnTo>
                  <a:cubicBezTo>
                    <a:pt x="882" y="2032"/>
                    <a:pt x="1230" y="1374"/>
                    <a:pt x="1651" y="795"/>
                  </a:cubicBezTo>
                  <a:cubicBezTo>
                    <a:pt x="1942" y="399"/>
                    <a:pt x="2269" y="102"/>
                    <a:pt x="2577" y="102"/>
                  </a:cubicBezTo>
                  <a:cubicBezTo>
                    <a:pt x="2814" y="102"/>
                    <a:pt x="3040" y="277"/>
                    <a:pt x="3230" y="719"/>
                  </a:cubicBezTo>
                  <a:cubicBezTo>
                    <a:pt x="3234" y="730"/>
                    <a:pt x="3245" y="737"/>
                    <a:pt x="3257" y="737"/>
                  </a:cubicBezTo>
                  <a:cubicBezTo>
                    <a:pt x="3261" y="737"/>
                    <a:pt x="3265" y="737"/>
                    <a:pt x="3268" y="735"/>
                  </a:cubicBezTo>
                  <a:cubicBezTo>
                    <a:pt x="3284" y="729"/>
                    <a:pt x="3291" y="712"/>
                    <a:pt x="3284" y="696"/>
                  </a:cubicBezTo>
                  <a:cubicBezTo>
                    <a:pt x="3166" y="390"/>
                    <a:pt x="2929" y="0"/>
                    <a:pt x="257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5464825" y="5167625"/>
              <a:ext cx="69975" cy="41275"/>
            </a:xfrm>
            <a:custGeom>
              <a:avLst/>
              <a:gdLst/>
              <a:ahLst/>
              <a:cxnLst/>
              <a:rect l="l" t="t" r="r" b="b"/>
              <a:pathLst>
                <a:path w="2799" h="1651" extrusionOk="0">
                  <a:moveTo>
                    <a:pt x="2762" y="1"/>
                  </a:moveTo>
                  <a:cubicBezTo>
                    <a:pt x="2751" y="1"/>
                    <a:pt x="2740" y="6"/>
                    <a:pt x="2736" y="20"/>
                  </a:cubicBezTo>
                  <a:cubicBezTo>
                    <a:pt x="2516" y="575"/>
                    <a:pt x="2218" y="1527"/>
                    <a:pt x="1531" y="1527"/>
                  </a:cubicBezTo>
                  <a:cubicBezTo>
                    <a:pt x="1462" y="1527"/>
                    <a:pt x="1388" y="1517"/>
                    <a:pt x="1311" y="1496"/>
                  </a:cubicBezTo>
                  <a:cubicBezTo>
                    <a:pt x="935" y="1345"/>
                    <a:pt x="777" y="1018"/>
                    <a:pt x="452" y="1018"/>
                  </a:cubicBezTo>
                  <a:cubicBezTo>
                    <a:pt x="338" y="1018"/>
                    <a:pt x="202" y="1058"/>
                    <a:pt x="29" y="1162"/>
                  </a:cubicBezTo>
                  <a:cubicBezTo>
                    <a:pt x="1" y="1178"/>
                    <a:pt x="18" y="1218"/>
                    <a:pt x="45" y="1218"/>
                  </a:cubicBezTo>
                  <a:cubicBezTo>
                    <a:pt x="49" y="1218"/>
                    <a:pt x="53" y="1217"/>
                    <a:pt x="58" y="1214"/>
                  </a:cubicBezTo>
                  <a:cubicBezTo>
                    <a:pt x="176" y="1160"/>
                    <a:pt x="302" y="1109"/>
                    <a:pt x="425" y="1109"/>
                  </a:cubicBezTo>
                  <a:cubicBezTo>
                    <a:pt x="447" y="1109"/>
                    <a:pt x="468" y="1110"/>
                    <a:pt x="489" y="1114"/>
                  </a:cubicBezTo>
                  <a:cubicBezTo>
                    <a:pt x="632" y="1130"/>
                    <a:pt x="748" y="1232"/>
                    <a:pt x="862" y="1338"/>
                  </a:cubicBezTo>
                  <a:cubicBezTo>
                    <a:pt x="1050" y="1542"/>
                    <a:pt x="1296" y="1651"/>
                    <a:pt x="1540" y="1651"/>
                  </a:cubicBezTo>
                  <a:cubicBezTo>
                    <a:pt x="1776" y="1651"/>
                    <a:pt x="2010" y="1549"/>
                    <a:pt x="2188" y="1336"/>
                  </a:cubicBezTo>
                  <a:cubicBezTo>
                    <a:pt x="2508" y="969"/>
                    <a:pt x="2663" y="495"/>
                    <a:pt x="2793" y="38"/>
                  </a:cubicBezTo>
                  <a:cubicBezTo>
                    <a:pt x="2799" y="16"/>
                    <a:pt x="2780" y="1"/>
                    <a:pt x="276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5151200" y="5015375"/>
              <a:ext cx="170200" cy="80350"/>
            </a:xfrm>
            <a:custGeom>
              <a:avLst/>
              <a:gdLst/>
              <a:ahLst/>
              <a:cxnLst/>
              <a:rect l="l" t="t" r="r" b="b"/>
              <a:pathLst>
                <a:path w="6808" h="3214" extrusionOk="0">
                  <a:moveTo>
                    <a:pt x="896" y="0"/>
                  </a:moveTo>
                  <a:cubicBezTo>
                    <a:pt x="813" y="0"/>
                    <a:pt x="758" y="8"/>
                    <a:pt x="740" y="25"/>
                  </a:cubicBezTo>
                  <a:cubicBezTo>
                    <a:pt x="562" y="182"/>
                    <a:pt x="1" y="3049"/>
                    <a:pt x="136" y="3169"/>
                  </a:cubicBezTo>
                  <a:cubicBezTo>
                    <a:pt x="172" y="3200"/>
                    <a:pt x="244" y="3214"/>
                    <a:pt x="342" y="3214"/>
                  </a:cubicBezTo>
                  <a:cubicBezTo>
                    <a:pt x="934" y="3214"/>
                    <a:pt x="2473" y="2729"/>
                    <a:pt x="2656" y="2729"/>
                  </a:cubicBezTo>
                  <a:cubicBezTo>
                    <a:pt x="2841" y="2729"/>
                    <a:pt x="5697" y="3135"/>
                    <a:pt x="6497" y="3135"/>
                  </a:cubicBezTo>
                  <a:cubicBezTo>
                    <a:pt x="6615" y="3135"/>
                    <a:pt x="6688" y="3126"/>
                    <a:pt x="6701" y="3106"/>
                  </a:cubicBezTo>
                  <a:cubicBezTo>
                    <a:pt x="6807" y="2949"/>
                    <a:pt x="5672" y="1565"/>
                    <a:pt x="4962" y="1032"/>
                  </a:cubicBezTo>
                  <a:cubicBezTo>
                    <a:pt x="4328" y="553"/>
                    <a:pt x="1596" y="0"/>
                    <a:pt x="896"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5178200" y="5133550"/>
              <a:ext cx="105700" cy="46375"/>
            </a:xfrm>
            <a:custGeom>
              <a:avLst/>
              <a:gdLst/>
              <a:ahLst/>
              <a:cxnLst/>
              <a:rect l="l" t="t" r="r" b="b"/>
              <a:pathLst>
                <a:path w="4228" h="1855" extrusionOk="0">
                  <a:moveTo>
                    <a:pt x="293" y="0"/>
                  </a:moveTo>
                  <a:cubicBezTo>
                    <a:pt x="277" y="0"/>
                    <a:pt x="263" y="6"/>
                    <a:pt x="248" y="17"/>
                  </a:cubicBezTo>
                  <a:cubicBezTo>
                    <a:pt x="0" y="217"/>
                    <a:pt x="200" y="1412"/>
                    <a:pt x="380" y="1601"/>
                  </a:cubicBezTo>
                  <a:cubicBezTo>
                    <a:pt x="551" y="1781"/>
                    <a:pt x="781" y="1855"/>
                    <a:pt x="1045" y="1855"/>
                  </a:cubicBezTo>
                  <a:cubicBezTo>
                    <a:pt x="2278" y="1855"/>
                    <a:pt x="4227" y="231"/>
                    <a:pt x="4080" y="173"/>
                  </a:cubicBezTo>
                  <a:cubicBezTo>
                    <a:pt x="4072" y="169"/>
                    <a:pt x="4059" y="168"/>
                    <a:pt x="4042" y="168"/>
                  </a:cubicBezTo>
                  <a:cubicBezTo>
                    <a:pt x="3674" y="168"/>
                    <a:pt x="1306" y="848"/>
                    <a:pt x="1104" y="848"/>
                  </a:cubicBezTo>
                  <a:cubicBezTo>
                    <a:pt x="1103" y="848"/>
                    <a:pt x="1102" y="848"/>
                    <a:pt x="1100" y="848"/>
                  </a:cubicBezTo>
                  <a:cubicBezTo>
                    <a:pt x="727" y="826"/>
                    <a:pt x="481" y="0"/>
                    <a:pt x="293"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5119625" y="5280700"/>
              <a:ext cx="56000" cy="18450"/>
            </a:xfrm>
            <a:custGeom>
              <a:avLst/>
              <a:gdLst/>
              <a:ahLst/>
              <a:cxnLst/>
              <a:rect l="l" t="t" r="r" b="b"/>
              <a:pathLst>
                <a:path w="2240" h="738" extrusionOk="0">
                  <a:moveTo>
                    <a:pt x="300" y="0"/>
                  </a:moveTo>
                  <a:cubicBezTo>
                    <a:pt x="211" y="0"/>
                    <a:pt x="123" y="2"/>
                    <a:pt x="37" y="6"/>
                  </a:cubicBezTo>
                  <a:cubicBezTo>
                    <a:pt x="1" y="7"/>
                    <a:pt x="1" y="62"/>
                    <a:pt x="36" y="64"/>
                  </a:cubicBezTo>
                  <a:cubicBezTo>
                    <a:pt x="782" y="129"/>
                    <a:pt x="1611" y="184"/>
                    <a:pt x="2179" y="729"/>
                  </a:cubicBezTo>
                  <a:cubicBezTo>
                    <a:pt x="2185" y="735"/>
                    <a:pt x="2192" y="737"/>
                    <a:pt x="2199" y="737"/>
                  </a:cubicBezTo>
                  <a:cubicBezTo>
                    <a:pt x="2220" y="737"/>
                    <a:pt x="2240" y="711"/>
                    <a:pt x="2223" y="689"/>
                  </a:cubicBezTo>
                  <a:cubicBezTo>
                    <a:pt x="1762" y="129"/>
                    <a:pt x="999" y="0"/>
                    <a:pt x="30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147950" y="5379300"/>
              <a:ext cx="88075" cy="26325"/>
            </a:xfrm>
            <a:custGeom>
              <a:avLst/>
              <a:gdLst/>
              <a:ahLst/>
              <a:cxnLst/>
              <a:rect l="l" t="t" r="r" b="b"/>
              <a:pathLst>
                <a:path w="3523" h="1053" extrusionOk="0">
                  <a:moveTo>
                    <a:pt x="38" y="0"/>
                  </a:moveTo>
                  <a:cubicBezTo>
                    <a:pt x="1" y="0"/>
                    <a:pt x="1" y="59"/>
                    <a:pt x="38" y="59"/>
                  </a:cubicBezTo>
                  <a:cubicBezTo>
                    <a:pt x="1214" y="248"/>
                    <a:pt x="2338" y="690"/>
                    <a:pt x="3470" y="1051"/>
                  </a:cubicBezTo>
                  <a:cubicBezTo>
                    <a:pt x="3474" y="1052"/>
                    <a:pt x="3477" y="1053"/>
                    <a:pt x="3481" y="1053"/>
                  </a:cubicBezTo>
                  <a:cubicBezTo>
                    <a:pt x="3509" y="1053"/>
                    <a:pt x="3522" y="1008"/>
                    <a:pt x="3492" y="996"/>
                  </a:cubicBezTo>
                  <a:cubicBezTo>
                    <a:pt x="2942" y="753"/>
                    <a:pt x="2375" y="558"/>
                    <a:pt x="1803" y="376"/>
                  </a:cubicBezTo>
                  <a:cubicBezTo>
                    <a:pt x="1224" y="211"/>
                    <a:pt x="647" y="20"/>
                    <a:pt x="39" y="0"/>
                  </a:cubicBezTo>
                  <a:cubicBezTo>
                    <a:pt x="39" y="0"/>
                    <a:pt x="3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362075" y="5276200"/>
              <a:ext cx="84325" cy="188750"/>
            </a:xfrm>
            <a:custGeom>
              <a:avLst/>
              <a:gdLst/>
              <a:ahLst/>
              <a:cxnLst/>
              <a:rect l="l" t="t" r="r" b="b"/>
              <a:pathLst>
                <a:path w="3373" h="7550" extrusionOk="0">
                  <a:moveTo>
                    <a:pt x="3340" y="1"/>
                  </a:moveTo>
                  <a:cubicBezTo>
                    <a:pt x="3327" y="1"/>
                    <a:pt x="3314" y="11"/>
                    <a:pt x="3311" y="25"/>
                  </a:cubicBezTo>
                  <a:cubicBezTo>
                    <a:pt x="3180" y="717"/>
                    <a:pt x="3067" y="1414"/>
                    <a:pt x="2947" y="2107"/>
                  </a:cubicBezTo>
                  <a:cubicBezTo>
                    <a:pt x="2567" y="4525"/>
                    <a:pt x="1919" y="5896"/>
                    <a:pt x="25" y="7497"/>
                  </a:cubicBezTo>
                  <a:cubicBezTo>
                    <a:pt x="1" y="7518"/>
                    <a:pt x="22" y="7550"/>
                    <a:pt x="45" y="7550"/>
                  </a:cubicBezTo>
                  <a:cubicBezTo>
                    <a:pt x="51" y="7550"/>
                    <a:pt x="57" y="7548"/>
                    <a:pt x="62" y="7544"/>
                  </a:cubicBezTo>
                  <a:cubicBezTo>
                    <a:pt x="613" y="7102"/>
                    <a:pt x="1136" y="6619"/>
                    <a:pt x="1576" y="6060"/>
                  </a:cubicBezTo>
                  <a:cubicBezTo>
                    <a:pt x="2491" y="4951"/>
                    <a:pt x="2846" y="3516"/>
                    <a:pt x="3056" y="2126"/>
                  </a:cubicBezTo>
                  <a:lnTo>
                    <a:pt x="3370" y="35"/>
                  </a:lnTo>
                  <a:cubicBezTo>
                    <a:pt x="3372" y="20"/>
                    <a:pt x="3362" y="4"/>
                    <a:pt x="3346" y="1"/>
                  </a:cubicBezTo>
                  <a:cubicBezTo>
                    <a:pt x="3344" y="1"/>
                    <a:pt x="3342" y="1"/>
                    <a:pt x="3340"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144075" y="5017400"/>
              <a:ext cx="13675" cy="75925"/>
            </a:xfrm>
            <a:custGeom>
              <a:avLst/>
              <a:gdLst/>
              <a:ahLst/>
              <a:cxnLst/>
              <a:rect l="l" t="t" r="r" b="b"/>
              <a:pathLst>
                <a:path w="547" h="3037" extrusionOk="0">
                  <a:moveTo>
                    <a:pt x="512" y="1"/>
                  </a:moveTo>
                  <a:cubicBezTo>
                    <a:pt x="500" y="1"/>
                    <a:pt x="488" y="7"/>
                    <a:pt x="484" y="21"/>
                  </a:cubicBezTo>
                  <a:cubicBezTo>
                    <a:pt x="193" y="983"/>
                    <a:pt x="0" y="2001"/>
                    <a:pt x="93" y="3010"/>
                  </a:cubicBezTo>
                  <a:cubicBezTo>
                    <a:pt x="95" y="3028"/>
                    <a:pt x="109" y="3036"/>
                    <a:pt x="123" y="3036"/>
                  </a:cubicBezTo>
                  <a:cubicBezTo>
                    <a:pt x="138" y="3036"/>
                    <a:pt x="153" y="3026"/>
                    <a:pt x="152" y="3008"/>
                  </a:cubicBezTo>
                  <a:cubicBezTo>
                    <a:pt x="155" y="2756"/>
                    <a:pt x="165" y="2507"/>
                    <a:pt x="185" y="2258"/>
                  </a:cubicBezTo>
                  <a:cubicBezTo>
                    <a:pt x="241" y="1508"/>
                    <a:pt x="392" y="773"/>
                    <a:pt x="542" y="36"/>
                  </a:cubicBezTo>
                  <a:cubicBezTo>
                    <a:pt x="546" y="14"/>
                    <a:pt x="529" y="1"/>
                    <a:pt x="51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388125" y="4871325"/>
              <a:ext cx="24150" cy="29775"/>
            </a:xfrm>
            <a:custGeom>
              <a:avLst/>
              <a:gdLst/>
              <a:ahLst/>
              <a:cxnLst/>
              <a:rect l="l" t="t" r="r" b="b"/>
              <a:pathLst>
                <a:path w="966" h="1191" extrusionOk="0">
                  <a:moveTo>
                    <a:pt x="933" y="0"/>
                  </a:moveTo>
                  <a:cubicBezTo>
                    <a:pt x="927" y="0"/>
                    <a:pt x="921" y="2"/>
                    <a:pt x="916" y="5"/>
                  </a:cubicBezTo>
                  <a:cubicBezTo>
                    <a:pt x="514" y="288"/>
                    <a:pt x="192" y="693"/>
                    <a:pt x="10" y="1150"/>
                  </a:cubicBezTo>
                  <a:cubicBezTo>
                    <a:pt x="1" y="1172"/>
                    <a:pt x="20" y="1190"/>
                    <a:pt x="39" y="1190"/>
                  </a:cubicBezTo>
                  <a:cubicBezTo>
                    <a:pt x="48" y="1190"/>
                    <a:pt x="57" y="1186"/>
                    <a:pt x="63" y="1177"/>
                  </a:cubicBezTo>
                  <a:cubicBezTo>
                    <a:pt x="323" y="771"/>
                    <a:pt x="617" y="397"/>
                    <a:pt x="954" y="50"/>
                  </a:cubicBezTo>
                  <a:cubicBezTo>
                    <a:pt x="964" y="41"/>
                    <a:pt x="966" y="25"/>
                    <a:pt x="958" y="13"/>
                  </a:cubicBezTo>
                  <a:cubicBezTo>
                    <a:pt x="952" y="5"/>
                    <a:pt x="942" y="0"/>
                    <a:pt x="93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5437750" y="4918200"/>
              <a:ext cx="36275" cy="8950"/>
            </a:xfrm>
            <a:custGeom>
              <a:avLst/>
              <a:gdLst/>
              <a:ahLst/>
              <a:cxnLst/>
              <a:rect l="l" t="t" r="r" b="b"/>
              <a:pathLst>
                <a:path w="1451" h="358" extrusionOk="0">
                  <a:moveTo>
                    <a:pt x="497" y="1"/>
                  </a:moveTo>
                  <a:cubicBezTo>
                    <a:pt x="339" y="1"/>
                    <a:pt x="182" y="22"/>
                    <a:pt x="34" y="63"/>
                  </a:cubicBezTo>
                  <a:cubicBezTo>
                    <a:pt x="1" y="72"/>
                    <a:pt x="9" y="122"/>
                    <a:pt x="40" y="122"/>
                  </a:cubicBezTo>
                  <a:cubicBezTo>
                    <a:pt x="41" y="122"/>
                    <a:pt x="42" y="122"/>
                    <a:pt x="43" y="122"/>
                  </a:cubicBezTo>
                  <a:cubicBezTo>
                    <a:pt x="125" y="116"/>
                    <a:pt x="206" y="113"/>
                    <a:pt x="288" y="113"/>
                  </a:cubicBezTo>
                  <a:cubicBezTo>
                    <a:pt x="670" y="113"/>
                    <a:pt x="1050" y="178"/>
                    <a:pt x="1394" y="354"/>
                  </a:cubicBezTo>
                  <a:cubicBezTo>
                    <a:pt x="1399" y="356"/>
                    <a:pt x="1403" y="358"/>
                    <a:pt x="1408" y="358"/>
                  </a:cubicBezTo>
                  <a:cubicBezTo>
                    <a:pt x="1432" y="358"/>
                    <a:pt x="1450" y="323"/>
                    <a:pt x="1427" y="304"/>
                  </a:cubicBezTo>
                  <a:cubicBezTo>
                    <a:pt x="1166" y="97"/>
                    <a:pt x="831" y="1"/>
                    <a:pt x="497"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5598025" y="5234525"/>
              <a:ext cx="26175" cy="20200"/>
            </a:xfrm>
            <a:custGeom>
              <a:avLst/>
              <a:gdLst/>
              <a:ahLst/>
              <a:cxnLst/>
              <a:rect l="l" t="t" r="r" b="b"/>
              <a:pathLst>
                <a:path w="1047" h="808" extrusionOk="0">
                  <a:moveTo>
                    <a:pt x="740" y="0"/>
                  </a:moveTo>
                  <a:cubicBezTo>
                    <a:pt x="326" y="0"/>
                    <a:pt x="1" y="304"/>
                    <a:pt x="32" y="780"/>
                  </a:cubicBezTo>
                  <a:cubicBezTo>
                    <a:pt x="32" y="798"/>
                    <a:pt x="48" y="808"/>
                    <a:pt x="63" y="808"/>
                  </a:cubicBezTo>
                  <a:cubicBezTo>
                    <a:pt x="76" y="808"/>
                    <a:pt x="89" y="800"/>
                    <a:pt x="92" y="785"/>
                  </a:cubicBezTo>
                  <a:cubicBezTo>
                    <a:pt x="163" y="308"/>
                    <a:pt x="435" y="96"/>
                    <a:pt x="881" y="96"/>
                  </a:cubicBezTo>
                  <a:cubicBezTo>
                    <a:pt x="921" y="96"/>
                    <a:pt x="961" y="98"/>
                    <a:pt x="1003" y="101"/>
                  </a:cubicBezTo>
                  <a:cubicBezTo>
                    <a:pt x="1004" y="101"/>
                    <a:pt x="1005" y="101"/>
                    <a:pt x="1006" y="101"/>
                  </a:cubicBezTo>
                  <a:cubicBezTo>
                    <a:pt x="1039" y="101"/>
                    <a:pt x="1046" y="51"/>
                    <a:pt x="1013" y="43"/>
                  </a:cubicBezTo>
                  <a:cubicBezTo>
                    <a:pt x="920" y="14"/>
                    <a:pt x="828" y="0"/>
                    <a:pt x="74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5180025" y="4870125"/>
              <a:ext cx="40875" cy="68825"/>
            </a:xfrm>
            <a:custGeom>
              <a:avLst/>
              <a:gdLst/>
              <a:ahLst/>
              <a:cxnLst/>
              <a:rect l="l" t="t" r="r" b="b"/>
              <a:pathLst>
                <a:path w="1635" h="2753" extrusionOk="0">
                  <a:moveTo>
                    <a:pt x="1592" y="0"/>
                  </a:moveTo>
                  <a:cubicBezTo>
                    <a:pt x="1585" y="0"/>
                    <a:pt x="1578" y="3"/>
                    <a:pt x="1572" y="9"/>
                  </a:cubicBezTo>
                  <a:cubicBezTo>
                    <a:pt x="858" y="771"/>
                    <a:pt x="215" y="1677"/>
                    <a:pt x="5" y="2719"/>
                  </a:cubicBezTo>
                  <a:cubicBezTo>
                    <a:pt x="0" y="2740"/>
                    <a:pt x="18" y="2753"/>
                    <a:pt x="35" y="2753"/>
                  </a:cubicBezTo>
                  <a:cubicBezTo>
                    <a:pt x="47" y="2753"/>
                    <a:pt x="59" y="2747"/>
                    <a:pt x="63" y="2733"/>
                  </a:cubicBezTo>
                  <a:cubicBezTo>
                    <a:pt x="137" y="2483"/>
                    <a:pt x="230" y="2240"/>
                    <a:pt x="340" y="2005"/>
                  </a:cubicBezTo>
                  <a:cubicBezTo>
                    <a:pt x="670" y="1295"/>
                    <a:pt x="1135" y="664"/>
                    <a:pt x="1617" y="48"/>
                  </a:cubicBezTo>
                  <a:cubicBezTo>
                    <a:pt x="1634" y="26"/>
                    <a:pt x="1614" y="0"/>
                    <a:pt x="159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5464950" y="4974125"/>
              <a:ext cx="24950" cy="12625"/>
            </a:xfrm>
            <a:custGeom>
              <a:avLst/>
              <a:gdLst/>
              <a:ahLst/>
              <a:cxnLst/>
              <a:rect l="l" t="t" r="r" b="b"/>
              <a:pathLst>
                <a:path w="998" h="505" extrusionOk="0">
                  <a:moveTo>
                    <a:pt x="508" y="0"/>
                  </a:moveTo>
                  <a:cubicBezTo>
                    <a:pt x="340" y="0"/>
                    <a:pt x="159" y="69"/>
                    <a:pt x="21" y="199"/>
                  </a:cubicBezTo>
                  <a:cubicBezTo>
                    <a:pt x="0" y="218"/>
                    <a:pt x="18" y="252"/>
                    <a:pt x="42" y="252"/>
                  </a:cubicBezTo>
                  <a:cubicBezTo>
                    <a:pt x="46" y="252"/>
                    <a:pt x="51" y="251"/>
                    <a:pt x="56" y="248"/>
                  </a:cubicBezTo>
                  <a:cubicBezTo>
                    <a:pt x="197" y="173"/>
                    <a:pt x="350" y="124"/>
                    <a:pt x="490" y="124"/>
                  </a:cubicBezTo>
                  <a:cubicBezTo>
                    <a:pt x="690" y="124"/>
                    <a:pt x="864" y="223"/>
                    <a:pt x="938" y="484"/>
                  </a:cubicBezTo>
                  <a:cubicBezTo>
                    <a:pt x="942" y="498"/>
                    <a:pt x="954" y="504"/>
                    <a:pt x="966" y="504"/>
                  </a:cubicBezTo>
                  <a:cubicBezTo>
                    <a:pt x="982" y="504"/>
                    <a:pt x="998" y="493"/>
                    <a:pt x="996" y="473"/>
                  </a:cubicBezTo>
                  <a:cubicBezTo>
                    <a:pt x="976" y="149"/>
                    <a:pt x="755" y="0"/>
                    <a:pt x="50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5563125" y="4968025"/>
              <a:ext cx="24650" cy="13475"/>
            </a:xfrm>
            <a:custGeom>
              <a:avLst/>
              <a:gdLst/>
              <a:ahLst/>
              <a:cxnLst/>
              <a:rect l="l" t="t" r="r" b="b"/>
              <a:pathLst>
                <a:path w="986" h="539" extrusionOk="0">
                  <a:moveTo>
                    <a:pt x="403" y="0"/>
                  </a:moveTo>
                  <a:cubicBezTo>
                    <a:pt x="256" y="0"/>
                    <a:pt x="113" y="55"/>
                    <a:pt x="18" y="179"/>
                  </a:cubicBezTo>
                  <a:cubicBezTo>
                    <a:pt x="0" y="200"/>
                    <a:pt x="20" y="228"/>
                    <a:pt x="42" y="228"/>
                  </a:cubicBezTo>
                  <a:cubicBezTo>
                    <a:pt x="48" y="228"/>
                    <a:pt x="54" y="227"/>
                    <a:pt x="59" y="222"/>
                  </a:cubicBezTo>
                  <a:cubicBezTo>
                    <a:pt x="151" y="152"/>
                    <a:pt x="263" y="119"/>
                    <a:pt x="375" y="119"/>
                  </a:cubicBezTo>
                  <a:cubicBezTo>
                    <a:pt x="615" y="119"/>
                    <a:pt x="857" y="267"/>
                    <a:pt x="908" y="512"/>
                  </a:cubicBezTo>
                  <a:cubicBezTo>
                    <a:pt x="910" y="529"/>
                    <a:pt x="924" y="538"/>
                    <a:pt x="938" y="538"/>
                  </a:cubicBezTo>
                  <a:cubicBezTo>
                    <a:pt x="952" y="538"/>
                    <a:pt x="966" y="530"/>
                    <a:pt x="967" y="512"/>
                  </a:cubicBezTo>
                  <a:cubicBezTo>
                    <a:pt x="986" y="205"/>
                    <a:pt x="688" y="0"/>
                    <a:pt x="40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5136775" y="4801675"/>
              <a:ext cx="41725" cy="70850"/>
            </a:xfrm>
            <a:custGeom>
              <a:avLst/>
              <a:gdLst/>
              <a:ahLst/>
              <a:cxnLst/>
              <a:rect l="l" t="t" r="r" b="b"/>
              <a:pathLst>
                <a:path w="1669" h="2834" extrusionOk="0">
                  <a:moveTo>
                    <a:pt x="1620" y="1"/>
                  </a:moveTo>
                  <a:cubicBezTo>
                    <a:pt x="1616" y="1"/>
                    <a:pt x="1612" y="2"/>
                    <a:pt x="1608" y="3"/>
                  </a:cubicBezTo>
                  <a:cubicBezTo>
                    <a:pt x="580" y="421"/>
                    <a:pt x="1" y="1744"/>
                    <a:pt x="169" y="2807"/>
                  </a:cubicBezTo>
                  <a:cubicBezTo>
                    <a:pt x="172" y="2825"/>
                    <a:pt x="187" y="2833"/>
                    <a:pt x="201" y="2833"/>
                  </a:cubicBezTo>
                  <a:cubicBezTo>
                    <a:pt x="219" y="2833"/>
                    <a:pt x="238" y="2820"/>
                    <a:pt x="235" y="2797"/>
                  </a:cubicBezTo>
                  <a:cubicBezTo>
                    <a:pt x="190" y="1748"/>
                    <a:pt x="684" y="580"/>
                    <a:pt x="1634" y="65"/>
                  </a:cubicBezTo>
                  <a:cubicBezTo>
                    <a:pt x="1668" y="49"/>
                    <a:pt x="1651" y="1"/>
                    <a:pt x="1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07450" y="4751200"/>
              <a:ext cx="16825" cy="27225"/>
            </a:xfrm>
            <a:custGeom>
              <a:avLst/>
              <a:gdLst/>
              <a:ahLst/>
              <a:cxnLst/>
              <a:rect l="l" t="t" r="r" b="b"/>
              <a:pathLst>
                <a:path w="673" h="1089" extrusionOk="0">
                  <a:moveTo>
                    <a:pt x="636" y="0"/>
                  </a:moveTo>
                  <a:cubicBezTo>
                    <a:pt x="629" y="0"/>
                    <a:pt x="622" y="2"/>
                    <a:pt x="616" y="7"/>
                  </a:cubicBezTo>
                  <a:cubicBezTo>
                    <a:pt x="294" y="262"/>
                    <a:pt x="66" y="643"/>
                    <a:pt x="5" y="1050"/>
                  </a:cubicBezTo>
                  <a:cubicBezTo>
                    <a:pt x="1" y="1073"/>
                    <a:pt x="20" y="1088"/>
                    <a:pt x="39" y="1088"/>
                  </a:cubicBezTo>
                  <a:cubicBezTo>
                    <a:pt x="51" y="1088"/>
                    <a:pt x="63" y="1082"/>
                    <a:pt x="68" y="1069"/>
                  </a:cubicBezTo>
                  <a:cubicBezTo>
                    <a:pt x="227" y="706"/>
                    <a:pt x="425" y="370"/>
                    <a:pt x="664" y="54"/>
                  </a:cubicBezTo>
                  <a:cubicBezTo>
                    <a:pt x="672" y="43"/>
                    <a:pt x="672" y="26"/>
                    <a:pt x="663" y="14"/>
                  </a:cubicBezTo>
                  <a:cubicBezTo>
                    <a:pt x="656" y="5"/>
                    <a:pt x="646"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5338675" y="4713575"/>
              <a:ext cx="22200" cy="6350"/>
            </a:xfrm>
            <a:custGeom>
              <a:avLst/>
              <a:gdLst/>
              <a:ahLst/>
              <a:cxnLst/>
              <a:rect l="l" t="t" r="r" b="b"/>
              <a:pathLst>
                <a:path w="888" h="254" extrusionOk="0">
                  <a:moveTo>
                    <a:pt x="317" y="1"/>
                  </a:moveTo>
                  <a:cubicBezTo>
                    <a:pt x="220" y="1"/>
                    <a:pt x="125" y="16"/>
                    <a:pt x="34" y="48"/>
                  </a:cubicBezTo>
                  <a:cubicBezTo>
                    <a:pt x="0" y="59"/>
                    <a:pt x="8" y="112"/>
                    <a:pt x="44" y="114"/>
                  </a:cubicBezTo>
                  <a:cubicBezTo>
                    <a:pt x="181" y="124"/>
                    <a:pt x="313" y="131"/>
                    <a:pt x="447" y="154"/>
                  </a:cubicBezTo>
                  <a:cubicBezTo>
                    <a:pt x="581" y="176"/>
                    <a:pt x="708" y="213"/>
                    <a:pt x="840" y="252"/>
                  </a:cubicBezTo>
                  <a:cubicBezTo>
                    <a:pt x="843" y="253"/>
                    <a:pt x="846" y="253"/>
                    <a:pt x="849" y="253"/>
                  </a:cubicBezTo>
                  <a:cubicBezTo>
                    <a:pt x="858" y="253"/>
                    <a:pt x="868" y="249"/>
                    <a:pt x="875" y="241"/>
                  </a:cubicBezTo>
                  <a:cubicBezTo>
                    <a:pt x="888" y="228"/>
                    <a:pt x="886" y="206"/>
                    <a:pt x="871" y="193"/>
                  </a:cubicBezTo>
                  <a:cubicBezTo>
                    <a:pt x="718" y="67"/>
                    <a:pt x="51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5424000" y="4728875"/>
              <a:ext cx="9450" cy="3975"/>
            </a:xfrm>
            <a:custGeom>
              <a:avLst/>
              <a:gdLst/>
              <a:ahLst/>
              <a:cxnLst/>
              <a:rect l="l" t="t" r="r" b="b"/>
              <a:pathLst>
                <a:path w="378" h="159" extrusionOk="0">
                  <a:moveTo>
                    <a:pt x="110" y="0"/>
                  </a:moveTo>
                  <a:cubicBezTo>
                    <a:pt x="88" y="0"/>
                    <a:pt x="66" y="2"/>
                    <a:pt x="44" y="5"/>
                  </a:cubicBezTo>
                  <a:cubicBezTo>
                    <a:pt x="15" y="8"/>
                    <a:pt x="1" y="46"/>
                    <a:pt x="21" y="68"/>
                  </a:cubicBezTo>
                  <a:cubicBezTo>
                    <a:pt x="76" y="123"/>
                    <a:pt x="164" y="159"/>
                    <a:pt x="246" y="159"/>
                  </a:cubicBezTo>
                  <a:cubicBezTo>
                    <a:pt x="289" y="159"/>
                    <a:pt x="330" y="149"/>
                    <a:pt x="365" y="128"/>
                  </a:cubicBezTo>
                  <a:cubicBezTo>
                    <a:pt x="378" y="111"/>
                    <a:pt x="373" y="86"/>
                    <a:pt x="356" y="74"/>
                  </a:cubicBezTo>
                  <a:cubicBezTo>
                    <a:pt x="282" y="25"/>
                    <a:pt x="197"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5187275" y="5101700"/>
              <a:ext cx="3750" cy="32375"/>
            </a:xfrm>
            <a:custGeom>
              <a:avLst/>
              <a:gdLst/>
              <a:ahLst/>
              <a:cxnLst/>
              <a:rect l="l" t="t" r="r" b="b"/>
              <a:pathLst>
                <a:path w="150" h="1295" extrusionOk="0">
                  <a:moveTo>
                    <a:pt x="63" y="1"/>
                  </a:moveTo>
                  <a:cubicBezTo>
                    <a:pt x="47" y="1"/>
                    <a:pt x="34" y="12"/>
                    <a:pt x="33" y="28"/>
                  </a:cubicBezTo>
                  <a:cubicBezTo>
                    <a:pt x="0" y="443"/>
                    <a:pt x="11" y="858"/>
                    <a:pt x="68" y="1270"/>
                  </a:cubicBezTo>
                  <a:cubicBezTo>
                    <a:pt x="71" y="1286"/>
                    <a:pt x="84" y="1294"/>
                    <a:pt x="98" y="1294"/>
                  </a:cubicBezTo>
                  <a:cubicBezTo>
                    <a:pt x="112" y="1294"/>
                    <a:pt x="127" y="1285"/>
                    <a:pt x="128" y="1268"/>
                  </a:cubicBezTo>
                  <a:cubicBezTo>
                    <a:pt x="139" y="1164"/>
                    <a:pt x="143" y="1060"/>
                    <a:pt x="144" y="957"/>
                  </a:cubicBezTo>
                  <a:cubicBezTo>
                    <a:pt x="150" y="645"/>
                    <a:pt x="137" y="336"/>
                    <a:pt x="92" y="26"/>
                  </a:cubicBezTo>
                  <a:cubicBezTo>
                    <a:pt x="90" y="13"/>
                    <a:pt x="80" y="2"/>
                    <a:pt x="66" y="1"/>
                  </a:cubicBezTo>
                  <a:cubicBezTo>
                    <a:pt x="65" y="1"/>
                    <a:pt x="64" y="1"/>
                    <a:pt x="6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5168825" y="5028625"/>
              <a:ext cx="14025" cy="57600"/>
            </a:xfrm>
            <a:custGeom>
              <a:avLst/>
              <a:gdLst/>
              <a:ahLst/>
              <a:cxnLst/>
              <a:rect l="l" t="t" r="r" b="b"/>
              <a:pathLst>
                <a:path w="561" h="2304" extrusionOk="0">
                  <a:moveTo>
                    <a:pt x="528" y="1"/>
                  </a:moveTo>
                  <a:cubicBezTo>
                    <a:pt x="517" y="1"/>
                    <a:pt x="506" y="8"/>
                    <a:pt x="501" y="19"/>
                  </a:cubicBezTo>
                  <a:cubicBezTo>
                    <a:pt x="219" y="737"/>
                    <a:pt x="64" y="1504"/>
                    <a:pt x="2" y="2271"/>
                  </a:cubicBezTo>
                  <a:cubicBezTo>
                    <a:pt x="0" y="2292"/>
                    <a:pt x="17" y="2303"/>
                    <a:pt x="33" y="2303"/>
                  </a:cubicBezTo>
                  <a:cubicBezTo>
                    <a:pt x="46" y="2303"/>
                    <a:pt x="58" y="2296"/>
                    <a:pt x="61" y="2280"/>
                  </a:cubicBezTo>
                  <a:cubicBezTo>
                    <a:pt x="130" y="1949"/>
                    <a:pt x="220" y="1480"/>
                    <a:pt x="292" y="1155"/>
                  </a:cubicBezTo>
                  <a:cubicBezTo>
                    <a:pt x="370" y="780"/>
                    <a:pt x="463" y="410"/>
                    <a:pt x="557" y="38"/>
                  </a:cubicBezTo>
                  <a:cubicBezTo>
                    <a:pt x="560" y="24"/>
                    <a:pt x="553" y="8"/>
                    <a:pt x="539" y="3"/>
                  </a:cubicBezTo>
                  <a:cubicBezTo>
                    <a:pt x="536" y="2"/>
                    <a:pt x="532" y="1"/>
                    <a:pt x="528"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187950" y="5045300"/>
              <a:ext cx="5900" cy="27200"/>
            </a:xfrm>
            <a:custGeom>
              <a:avLst/>
              <a:gdLst/>
              <a:ahLst/>
              <a:cxnLst/>
              <a:rect l="l" t="t" r="r" b="b"/>
              <a:pathLst>
                <a:path w="236" h="1088" extrusionOk="0">
                  <a:moveTo>
                    <a:pt x="191" y="1"/>
                  </a:moveTo>
                  <a:cubicBezTo>
                    <a:pt x="93" y="1"/>
                    <a:pt x="0" y="1001"/>
                    <a:pt x="18" y="1061"/>
                  </a:cubicBezTo>
                  <a:cubicBezTo>
                    <a:pt x="27" y="1079"/>
                    <a:pt x="36" y="1088"/>
                    <a:pt x="46" y="1088"/>
                  </a:cubicBezTo>
                  <a:cubicBezTo>
                    <a:pt x="145" y="1088"/>
                    <a:pt x="236" y="90"/>
                    <a:pt x="219" y="28"/>
                  </a:cubicBezTo>
                  <a:cubicBezTo>
                    <a:pt x="210" y="9"/>
                    <a:pt x="200" y="1"/>
                    <a:pt x="19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501550" y="5342025"/>
              <a:ext cx="81325" cy="57100"/>
            </a:xfrm>
            <a:custGeom>
              <a:avLst/>
              <a:gdLst/>
              <a:ahLst/>
              <a:cxnLst/>
              <a:rect l="l" t="t" r="r" b="b"/>
              <a:pathLst>
                <a:path w="3253" h="2284" extrusionOk="0">
                  <a:moveTo>
                    <a:pt x="43" y="1"/>
                  </a:moveTo>
                  <a:cubicBezTo>
                    <a:pt x="17" y="1"/>
                    <a:pt x="0" y="40"/>
                    <a:pt x="26" y="56"/>
                  </a:cubicBezTo>
                  <a:cubicBezTo>
                    <a:pt x="566" y="409"/>
                    <a:pt x="1080" y="796"/>
                    <a:pt x="1592" y="1186"/>
                  </a:cubicBezTo>
                  <a:cubicBezTo>
                    <a:pt x="2111" y="1573"/>
                    <a:pt x="2631" y="1962"/>
                    <a:pt x="3196" y="2279"/>
                  </a:cubicBezTo>
                  <a:cubicBezTo>
                    <a:pt x="3201" y="2282"/>
                    <a:pt x="3206" y="2283"/>
                    <a:pt x="3210" y="2283"/>
                  </a:cubicBezTo>
                  <a:cubicBezTo>
                    <a:pt x="3236" y="2283"/>
                    <a:pt x="3253" y="2245"/>
                    <a:pt x="3227" y="2229"/>
                  </a:cubicBezTo>
                  <a:cubicBezTo>
                    <a:pt x="2169" y="1525"/>
                    <a:pt x="1175" y="616"/>
                    <a:pt x="57" y="4"/>
                  </a:cubicBezTo>
                  <a:cubicBezTo>
                    <a:pt x="52" y="2"/>
                    <a:pt x="47" y="1"/>
                    <a:pt x="4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527625" y="5384650"/>
              <a:ext cx="32525" cy="20350"/>
            </a:xfrm>
            <a:custGeom>
              <a:avLst/>
              <a:gdLst/>
              <a:ahLst/>
              <a:cxnLst/>
              <a:rect l="l" t="t" r="r" b="b"/>
              <a:pathLst>
                <a:path w="1301" h="814" extrusionOk="0">
                  <a:moveTo>
                    <a:pt x="42" y="0"/>
                  </a:moveTo>
                  <a:cubicBezTo>
                    <a:pt x="16" y="0"/>
                    <a:pt x="0" y="38"/>
                    <a:pt x="25" y="54"/>
                  </a:cubicBezTo>
                  <a:cubicBezTo>
                    <a:pt x="221" y="194"/>
                    <a:pt x="425" y="321"/>
                    <a:pt x="630" y="447"/>
                  </a:cubicBezTo>
                  <a:cubicBezTo>
                    <a:pt x="835" y="572"/>
                    <a:pt x="1039" y="697"/>
                    <a:pt x="1253" y="810"/>
                  </a:cubicBezTo>
                  <a:cubicBezTo>
                    <a:pt x="1257" y="812"/>
                    <a:pt x="1262" y="814"/>
                    <a:pt x="1267" y="814"/>
                  </a:cubicBezTo>
                  <a:cubicBezTo>
                    <a:pt x="1275" y="814"/>
                    <a:pt x="1284" y="810"/>
                    <a:pt x="1290" y="803"/>
                  </a:cubicBezTo>
                  <a:cubicBezTo>
                    <a:pt x="1300" y="791"/>
                    <a:pt x="1299" y="771"/>
                    <a:pt x="1286" y="761"/>
                  </a:cubicBezTo>
                  <a:cubicBezTo>
                    <a:pt x="912" y="453"/>
                    <a:pt x="497" y="197"/>
                    <a:pt x="54" y="3"/>
                  </a:cubicBezTo>
                  <a:cubicBezTo>
                    <a:pt x="50" y="1"/>
                    <a:pt x="46" y="0"/>
                    <a:pt x="4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5312500" y="5167325"/>
              <a:ext cx="45850" cy="84825"/>
            </a:xfrm>
            <a:custGeom>
              <a:avLst/>
              <a:gdLst/>
              <a:ahLst/>
              <a:cxnLst/>
              <a:rect l="l" t="t" r="r" b="b"/>
              <a:pathLst>
                <a:path w="1834" h="3393" extrusionOk="0">
                  <a:moveTo>
                    <a:pt x="41" y="1"/>
                  </a:moveTo>
                  <a:cubicBezTo>
                    <a:pt x="21" y="1"/>
                    <a:pt x="1" y="21"/>
                    <a:pt x="12" y="43"/>
                  </a:cubicBezTo>
                  <a:cubicBezTo>
                    <a:pt x="146" y="327"/>
                    <a:pt x="287" y="608"/>
                    <a:pt x="429" y="888"/>
                  </a:cubicBezTo>
                  <a:cubicBezTo>
                    <a:pt x="642" y="1307"/>
                    <a:pt x="1084" y="2144"/>
                    <a:pt x="1310" y="2556"/>
                  </a:cubicBezTo>
                  <a:cubicBezTo>
                    <a:pt x="1461" y="2832"/>
                    <a:pt x="1616" y="3105"/>
                    <a:pt x="1773" y="3378"/>
                  </a:cubicBezTo>
                  <a:cubicBezTo>
                    <a:pt x="1779" y="3387"/>
                    <a:pt x="1789" y="3392"/>
                    <a:pt x="1800" y="3392"/>
                  </a:cubicBezTo>
                  <a:cubicBezTo>
                    <a:pt x="1804" y="3392"/>
                    <a:pt x="1808" y="3392"/>
                    <a:pt x="1812" y="3390"/>
                  </a:cubicBezTo>
                  <a:cubicBezTo>
                    <a:pt x="1826" y="3382"/>
                    <a:pt x="1833" y="3365"/>
                    <a:pt x="1825" y="3350"/>
                  </a:cubicBezTo>
                  <a:cubicBezTo>
                    <a:pt x="1689" y="3066"/>
                    <a:pt x="1550" y="2784"/>
                    <a:pt x="1408" y="2505"/>
                  </a:cubicBezTo>
                  <a:cubicBezTo>
                    <a:pt x="1007" y="1726"/>
                    <a:pt x="503" y="767"/>
                    <a:pt x="64" y="15"/>
                  </a:cubicBezTo>
                  <a:cubicBezTo>
                    <a:pt x="59" y="5"/>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5336125" y="5159475"/>
              <a:ext cx="41075" cy="83225"/>
            </a:xfrm>
            <a:custGeom>
              <a:avLst/>
              <a:gdLst/>
              <a:ahLst/>
              <a:cxnLst/>
              <a:rect l="l" t="t" r="r" b="b"/>
              <a:pathLst>
                <a:path w="1643" h="3329" extrusionOk="0">
                  <a:moveTo>
                    <a:pt x="39" y="0"/>
                  </a:moveTo>
                  <a:cubicBezTo>
                    <a:pt x="20" y="0"/>
                    <a:pt x="0" y="18"/>
                    <a:pt x="9" y="40"/>
                  </a:cubicBezTo>
                  <a:cubicBezTo>
                    <a:pt x="116" y="325"/>
                    <a:pt x="235" y="603"/>
                    <a:pt x="357" y="880"/>
                  </a:cubicBezTo>
                  <a:cubicBezTo>
                    <a:pt x="605" y="1433"/>
                    <a:pt x="872" y="1978"/>
                    <a:pt x="1150" y="2515"/>
                  </a:cubicBezTo>
                  <a:cubicBezTo>
                    <a:pt x="1290" y="2784"/>
                    <a:pt x="1434" y="3050"/>
                    <a:pt x="1583" y="3314"/>
                  </a:cubicBezTo>
                  <a:cubicBezTo>
                    <a:pt x="1589" y="3323"/>
                    <a:pt x="1599" y="3329"/>
                    <a:pt x="1609" y="3329"/>
                  </a:cubicBezTo>
                  <a:cubicBezTo>
                    <a:pt x="1613" y="3329"/>
                    <a:pt x="1618" y="3328"/>
                    <a:pt x="1622" y="3326"/>
                  </a:cubicBezTo>
                  <a:cubicBezTo>
                    <a:pt x="1637" y="3319"/>
                    <a:pt x="1643" y="3301"/>
                    <a:pt x="1636" y="3287"/>
                  </a:cubicBezTo>
                  <a:cubicBezTo>
                    <a:pt x="1508" y="3012"/>
                    <a:pt x="1380" y="2738"/>
                    <a:pt x="1249" y="2466"/>
                  </a:cubicBezTo>
                  <a:cubicBezTo>
                    <a:pt x="997" y="1941"/>
                    <a:pt x="327" y="560"/>
                    <a:pt x="64" y="17"/>
                  </a:cubicBezTo>
                  <a:cubicBezTo>
                    <a:pt x="59" y="5"/>
                    <a:pt x="49" y="0"/>
                    <a:pt x="39" y="0"/>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5361250" y="5162625"/>
              <a:ext cx="30175" cy="58050"/>
            </a:xfrm>
            <a:custGeom>
              <a:avLst/>
              <a:gdLst/>
              <a:ahLst/>
              <a:cxnLst/>
              <a:rect l="l" t="t" r="r" b="b"/>
              <a:pathLst>
                <a:path w="1207" h="2322" extrusionOk="0">
                  <a:moveTo>
                    <a:pt x="41" y="1"/>
                  </a:moveTo>
                  <a:cubicBezTo>
                    <a:pt x="21" y="1"/>
                    <a:pt x="1" y="21"/>
                    <a:pt x="12" y="43"/>
                  </a:cubicBezTo>
                  <a:lnTo>
                    <a:pt x="285" y="614"/>
                  </a:lnTo>
                  <a:cubicBezTo>
                    <a:pt x="553" y="1165"/>
                    <a:pt x="848" y="1772"/>
                    <a:pt x="1144" y="2307"/>
                  </a:cubicBezTo>
                  <a:cubicBezTo>
                    <a:pt x="1149" y="2317"/>
                    <a:pt x="1159" y="2322"/>
                    <a:pt x="1168" y="2322"/>
                  </a:cubicBezTo>
                  <a:cubicBezTo>
                    <a:pt x="1187" y="2322"/>
                    <a:pt x="1207" y="2303"/>
                    <a:pt x="1197" y="2280"/>
                  </a:cubicBezTo>
                  <a:cubicBezTo>
                    <a:pt x="871" y="1501"/>
                    <a:pt x="508" y="734"/>
                    <a:pt x="64" y="14"/>
                  </a:cubicBezTo>
                  <a:cubicBezTo>
                    <a:pt x="58" y="4"/>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6750" y="5205100"/>
              <a:ext cx="20725" cy="29700"/>
            </a:xfrm>
            <a:custGeom>
              <a:avLst/>
              <a:gdLst/>
              <a:ahLst/>
              <a:cxnLst/>
              <a:rect l="l" t="t" r="r" b="b"/>
              <a:pathLst>
                <a:path w="829" h="1188" extrusionOk="0">
                  <a:moveTo>
                    <a:pt x="42" y="1"/>
                  </a:moveTo>
                  <a:cubicBezTo>
                    <a:pt x="21" y="1"/>
                    <a:pt x="0" y="27"/>
                    <a:pt x="17" y="48"/>
                  </a:cubicBezTo>
                  <a:cubicBezTo>
                    <a:pt x="281" y="416"/>
                    <a:pt x="512" y="800"/>
                    <a:pt x="768" y="1174"/>
                  </a:cubicBezTo>
                  <a:cubicBezTo>
                    <a:pt x="773" y="1184"/>
                    <a:pt x="782" y="1188"/>
                    <a:pt x="791" y="1188"/>
                  </a:cubicBezTo>
                  <a:cubicBezTo>
                    <a:pt x="810" y="1188"/>
                    <a:pt x="829" y="1169"/>
                    <a:pt x="820" y="1147"/>
                  </a:cubicBezTo>
                  <a:cubicBezTo>
                    <a:pt x="642" y="725"/>
                    <a:pt x="400" y="319"/>
                    <a:pt x="60" y="8"/>
                  </a:cubicBezTo>
                  <a:cubicBezTo>
                    <a:pt x="55" y="3"/>
                    <a:pt x="48" y="1"/>
                    <a:pt x="42"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5753475" y="5034825"/>
              <a:ext cx="112000" cy="97500"/>
            </a:xfrm>
            <a:custGeom>
              <a:avLst/>
              <a:gdLst/>
              <a:ahLst/>
              <a:cxnLst/>
              <a:rect l="l" t="t" r="r" b="b"/>
              <a:pathLst>
                <a:path w="4480" h="3900" extrusionOk="0">
                  <a:moveTo>
                    <a:pt x="103" y="0"/>
                  </a:moveTo>
                  <a:cubicBezTo>
                    <a:pt x="97" y="0"/>
                    <a:pt x="94" y="1"/>
                    <a:pt x="92" y="2"/>
                  </a:cubicBezTo>
                  <a:cubicBezTo>
                    <a:pt x="0" y="99"/>
                    <a:pt x="1498" y="3899"/>
                    <a:pt x="2543" y="3899"/>
                  </a:cubicBezTo>
                  <a:cubicBezTo>
                    <a:pt x="2606" y="3899"/>
                    <a:pt x="2667" y="3886"/>
                    <a:pt x="2726" y="3856"/>
                  </a:cubicBezTo>
                  <a:cubicBezTo>
                    <a:pt x="3443" y="3501"/>
                    <a:pt x="2417" y="2160"/>
                    <a:pt x="2488" y="2102"/>
                  </a:cubicBezTo>
                  <a:cubicBezTo>
                    <a:pt x="2490" y="2100"/>
                    <a:pt x="2493" y="2100"/>
                    <a:pt x="2498" y="2100"/>
                  </a:cubicBezTo>
                  <a:cubicBezTo>
                    <a:pt x="2592" y="2100"/>
                    <a:pt x="3196" y="2522"/>
                    <a:pt x="3668" y="2522"/>
                  </a:cubicBezTo>
                  <a:cubicBezTo>
                    <a:pt x="3887" y="2522"/>
                    <a:pt x="4078" y="2430"/>
                    <a:pt x="4174" y="2161"/>
                  </a:cubicBezTo>
                  <a:cubicBezTo>
                    <a:pt x="4480" y="1309"/>
                    <a:pt x="345"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5760325" y="5040475"/>
              <a:ext cx="28975" cy="51750"/>
            </a:xfrm>
            <a:custGeom>
              <a:avLst/>
              <a:gdLst/>
              <a:ahLst/>
              <a:cxnLst/>
              <a:rect l="l" t="t" r="r" b="b"/>
              <a:pathLst>
                <a:path w="1159" h="2070" extrusionOk="0">
                  <a:moveTo>
                    <a:pt x="38" y="0"/>
                  </a:moveTo>
                  <a:cubicBezTo>
                    <a:pt x="19" y="0"/>
                    <a:pt x="0" y="17"/>
                    <a:pt x="8" y="39"/>
                  </a:cubicBezTo>
                  <a:cubicBezTo>
                    <a:pt x="69" y="221"/>
                    <a:pt x="141" y="400"/>
                    <a:pt x="221" y="575"/>
                  </a:cubicBezTo>
                  <a:cubicBezTo>
                    <a:pt x="461" y="1098"/>
                    <a:pt x="753" y="1598"/>
                    <a:pt x="1101" y="2058"/>
                  </a:cubicBezTo>
                  <a:cubicBezTo>
                    <a:pt x="1107" y="2065"/>
                    <a:pt x="1116" y="2069"/>
                    <a:pt x="1125" y="2069"/>
                  </a:cubicBezTo>
                  <a:cubicBezTo>
                    <a:pt x="1130" y="2069"/>
                    <a:pt x="1135" y="2068"/>
                    <a:pt x="1139" y="2066"/>
                  </a:cubicBezTo>
                  <a:cubicBezTo>
                    <a:pt x="1154" y="2058"/>
                    <a:pt x="1159" y="2039"/>
                    <a:pt x="1151" y="2025"/>
                  </a:cubicBezTo>
                  <a:cubicBezTo>
                    <a:pt x="963" y="1692"/>
                    <a:pt x="767" y="1366"/>
                    <a:pt x="587" y="1030"/>
                  </a:cubicBezTo>
                  <a:cubicBezTo>
                    <a:pt x="402" y="697"/>
                    <a:pt x="234" y="358"/>
                    <a:pt x="63" y="16"/>
                  </a:cubicBezTo>
                  <a:cubicBezTo>
                    <a:pt x="57" y="5"/>
                    <a:pt x="4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5041625" y="4559575"/>
              <a:ext cx="105850" cy="57350"/>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33675" y="4654400"/>
              <a:ext cx="87675" cy="70300"/>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5151950" y="4520625"/>
              <a:ext cx="67625" cy="106050"/>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070625" y="4581750"/>
              <a:ext cx="66225" cy="7925"/>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5171900" y="4553375"/>
              <a:ext cx="23225" cy="72025"/>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5162075" y="4657225"/>
              <a:ext cx="59550" cy="39700"/>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5130175" y="4585975"/>
              <a:ext cx="128250" cy="123825"/>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5082450" y="4562325"/>
              <a:ext cx="34200" cy="8975"/>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5166375" y="4658975"/>
              <a:ext cx="26725" cy="5700"/>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5164475" y="4537375"/>
              <a:ext cx="18200" cy="16025"/>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5231050" y="4441200"/>
              <a:ext cx="213275" cy="236800"/>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5315725" y="4552475"/>
              <a:ext cx="60375" cy="110975"/>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5269450" y="4452675"/>
              <a:ext cx="6825" cy="17575"/>
            </a:xfrm>
            <a:custGeom>
              <a:avLst/>
              <a:gdLst/>
              <a:ahLst/>
              <a:cxnLst/>
              <a:rect l="l" t="t" r="r" b="b"/>
              <a:pathLst>
                <a:path w="273" h="703" extrusionOk="0">
                  <a:moveTo>
                    <a:pt x="240" y="0"/>
                  </a:moveTo>
                  <a:cubicBezTo>
                    <a:pt x="231" y="0"/>
                    <a:pt x="222" y="4"/>
                    <a:pt x="216" y="11"/>
                  </a:cubicBezTo>
                  <a:cubicBezTo>
                    <a:pt x="69" y="195"/>
                    <a:pt x="1" y="445"/>
                    <a:pt x="39" y="678"/>
                  </a:cubicBezTo>
                  <a:cubicBezTo>
                    <a:pt x="41" y="689"/>
                    <a:pt x="49" y="698"/>
                    <a:pt x="60" y="702"/>
                  </a:cubicBezTo>
                  <a:cubicBezTo>
                    <a:pt x="63" y="703"/>
                    <a:pt x="66" y="703"/>
                    <a:pt x="68" y="703"/>
                  </a:cubicBezTo>
                  <a:cubicBezTo>
                    <a:pt x="82" y="703"/>
                    <a:pt x="94" y="694"/>
                    <a:pt x="98" y="681"/>
                  </a:cubicBezTo>
                  <a:cubicBezTo>
                    <a:pt x="114" y="626"/>
                    <a:pt x="126" y="572"/>
                    <a:pt x="140" y="518"/>
                  </a:cubicBezTo>
                  <a:lnTo>
                    <a:pt x="180" y="359"/>
                  </a:lnTo>
                  <a:lnTo>
                    <a:pt x="269" y="38"/>
                  </a:lnTo>
                  <a:cubicBezTo>
                    <a:pt x="272" y="27"/>
                    <a:pt x="269" y="15"/>
                    <a:pt x="259" y="7"/>
                  </a:cubicBezTo>
                  <a:cubicBezTo>
                    <a:pt x="253" y="2"/>
                    <a:pt x="24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5596000" y="4479500"/>
              <a:ext cx="112700" cy="215700"/>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5602900" y="4579050"/>
              <a:ext cx="40625" cy="42350"/>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5630675" y="4633575"/>
              <a:ext cx="45850" cy="43400"/>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5616750" y="4488175"/>
              <a:ext cx="23550" cy="56325"/>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5672150" y="4587450"/>
              <a:ext cx="281375" cy="243825"/>
            </a:xfrm>
            <a:custGeom>
              <a:avLst/>
              <a:gdLst/>
              <a:ahLst/>
              <a:cxnLst/>
              <a:rect l="l" t="t" r="r" b="b"/>
              <a:pathLst>
                <a:path w="11255" h="9753" extrusionOk="0">
                  <a:moveTo>
                    <a:pt x="5682" y="1"/>
                  </a:moveTo>
                  <a:cubicBezTo>
                    <a:pt x="5094" y="1"/>
                    <a:pt x="4485" y="150"/>
                    <a:pt x="3879" y="482"/>
                  </a:cubicBezTo>
                  <a:cubicBezTo>
                    <a:pt x="91" y="2555"/>
                    <a:pt x="1677" y="5945"/>
                    <a:pt x="1767" y="6064"/>
                  </a:cubicBezTo>
                  <a:cubicBezTo>
                    <a:pt x="1859" y="6184"/>
                    <a:pt x="0" y="9524"/>
                    <a:pt x="97" y="9707"/>
                  </a:cubicBezTo>
                  <a:cubicBezTo>
                    <a:pt x="114" y="9739"/>
                    <a:pt x="168" y="9753"/>
                    <a:pt x="252" y="9753"/>
                  </a:cubicBezTo>
                  <a:cubicBezTo>
                    <a:pt x="881" y="9753"/>
                    <a:pt x="3155" y="8956"/>
                    <a:pt x="3327" y="8852"/>
                  </a:cubicBezTo>
                  <a:cubicBezTo>
                    <a:pt x="3331" y="8850"/>
                    <a:pt x="3338" y="8848"/>
                    <a:pt x="3347" y="8848"/>
                  </a:cubicBezTo>
                  <a:cubicBezTo>
                    <a:pt x="3547" y="8848"/>
                    <a:pt x="4844" y="9550"/>
                    <a:pt x="6289" y="9550"/>
                  </a:cubicBezTo>
                  <a:cubicBezTo>
                    <a:pt x="7472" y="9550"/>
                    <a:pt x="8753" y="9080"/>
                    <a:pt x="9613" y="7370"/>
                  </a:cubicBezTo>
                  <a:cubicBezTo>
                    <a:pt x="11255" y="4102"/>
                    <a:pt x="8765" y="1"/>
                    <a:pt x="5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761300" y="4797550"/>
              <a:ext cx="124625" cy="22800"/>
            </a:xfrm>
            <a:custGeom>
              <a:avLst/>
              <a:gdLst/>
              <a:ahLst/>
              <a:cxnLst/>
              <a:rect l="l" t="t" r="r" b="b"/>
              <a:pathLst>
                <a:path w="4985" h="912" extrusionOk="0">
                  <a:moveTo>
                    <a:pt x="42" y="0"/>
                  </a:moveTo>
                  <a:cubicBezTo>
                    <a:pt x="19" y="0"/>
                    <a:pt x="0" y="32"/>
                    <a:pt x="21" y="52"/>
                  </a:cubicBezTo>
                  <a:cubicBezTo>
                    <a:pt x="342" y="356"/>
                    <a:pt x="739" y="578"/>
                    <a:pt x="1160" y="717"/>
                  </a:cubicBezTo>
                  <a:cubicBezTo>
                    <a:pt x="1570" y="848"/>
                    <a:pt x="2000" y="911"/>
                    <a:pt x="2432" y="911"/>
                  </a:cubicBezTo>
                  <a:cubicBezTo>
                    <a:pt x="3329" y="911"/>
                    <a:pt x="4229" y="637"/>
                    <a:pt x="4958" y="120"/>
                  </a:cubicBezTo>
                  <a:cubicBezTo>
                    <a:pt x="4985" y="102"/>
                    <a:pt x="4965" y="66"/>
                    <a:pt x="4940" y="66"/>
                  </a:cubicBezTo>
                  <a:cubicBezTo>
                    <a:pt x="4935" y="66"/>
                    <a:pt x="4930" y="68"/>
                    <a:pt x="4925" y="71"/>
                  </a:cubicBezTo>
                  <a:cubicBezTo>
                    <a:pt x="4192" y="529"/>
                    <a:pt x="3294" y="791"/>
                    <a:pt x="2410" y="791"/>
                  </a:cubicBezTo>
                  <a:cubicBezTo>
                    <a:pt x="1563" y="791"/>
                    <a:pt x="727" y="550"/>
                    <a:pt x="60" y="7"/>
                  </a:cubicBezTo>
                  <a:cubicBezTo>
                    <a:pt x="54" y="2"/>
                    <a:pt x="4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718175" y="4805275"/>
              <a:ext cx="27475" cy="11750"/>
            </a:xfrm>
            <a:custGeom>
              <a:avLst/>
              <a:gdLst/>
              <a:ahLst/>
              <a:cxnLst/>
              <a:rect l="l" t="t" r="r" b="b"/>
              <a:pathLst>
                <a:path w="1099" h="470" extrusionOk="0">
                  <a:moveTo>
                    <a:pt x="1066" y="0"/>
                  </a:moveTo>
                  <a:cubicBezTo>
                    <a:pt x="1063" y="0"/>
                    <a:pt x="1061" y="1"/>
                    <a:pt x="1058" y="1"/>
                  </a:cubicBezTo>
                  <a:cubicBezTo>
                    <a:pt x="700" y="97"/>
                    <a:pt x="352" y="235"/>
                    <a:pt x="28" y="414"/>
                  </a:cubicBezTo>
                  <a:cubicBezTo>
                    <a:pt x="0" y="428"/>
                    <a:pt x="15" y="469"/>
                    <a:pt x="42" y="469"/>
                  </a:cubicBezTo>
                  <a:cubicBezTo>
                    <a:pt x="45" y="469"/>
                    <a:pt x="48" y="469"/>
                    <a:pt x="51" y="468"/>
                  </a:cubicBezTo>
                  <a:cubicBezTo>
                    <a:pt x="410" y="374"/>
                    <a:pt x="752" y="236"/>
                    <a:pt x="1078" y="57"/>
                  </a:cubicBezTo>
                  <a:cubicBezTo>
                    <a:pt x="1090" y="51"/>
                    <a:pt x="1098" y="37"/>
                    <a:pt x="1095" y="23"/>
                  </a:cubicBezTo>
                  <a:cubicBezTo>
                    <a:pt x="1091" y="9"/>
                    <a:pt x="107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716800" y="4613750"/>
              <a:ext cx="52750" cy="65500"/>
            </a:xfrm>
            <a:custGeom>
              <a:avLst/>
              <a:gdLst/>
              <a:ahLst/>
              <a:cxnLst/>
              <a:rect l="l" t="t" r="r" b="b"/>
              <a:pathLst>
                <a:path w="2110" h="2620" extrusionOk="0">
                  <a:moveTo>
                    <a:pt x="2067" y="1"/>
                  </a:moveTo>
                  <a:cubicBezTo>
                    <a:pt x="2065" y="1"/>
                    <a:pt x="2062" y="1"/>
                    <a:pt x="2060" y="2"/>
                  </a:cubicBezTo>
                  <a:cubicBezTo>
                    <a:pt x="902" y="277"/>
                    <a:pt x="56" y="1419"/>
                    <a:pt x="2" y="2589"/>
                  </a:cubicBezTo>
                  <a:cubicBezTo>
                    <a:pt x="0" y="2609"/>
                    <a:pt x="16" y="2619"/>
                    <a:pt x="31" y="2619"/>
                  </a:cubicBezTo>
                  <a:cubicBezTo>
                    <a:pt x="45" y="2619"/>
                    <a:pt x="58" y="2611"/>
                    <a:pt x="60" y="2594"/>
                  </a:cubicBezTo>
                  <a:cubicBezTo>
                    <a:pt x="210" y="1469"/>
                    <a:pt x="980" y="416"/>
                    <a:pt x="2076" y="58"/>
                  </a:cubicBezTo>
                  <a:cubicBezTo>
                    <a:pt x="2109" y="48"/>
                    <a:pt x="2098" y="1"/>
                    <a:pt x="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40950" y="4636600"/>
              <a:ext cx="162175" cy="138825"/>
            </a:xfrm>
            <a:custGeom>
              <a:avLst/>
              <a:gdLst/>
              <a:ahLst/>
              <a:cxnLst/>
              <a:rect l="l" t="t" r="r" b="b"/>
              <a:pathLst>
                <a:path w="6487" h="5553" extrusionOk="0">
                  <a:moveTo>
                    <a:pt x="3772" y="74"/>
                  </a:moveTo>
                  <a:cubicBezTo>
                    <a:pt x="4082" y="74"/>
                    <a:pt x="4394" y="176"/>
                    <a:pt x="4657" y="393"/>
                  </a:cubicBezTo>
                  <a:cubicBezTo>
                    <a:pt x="4910" y="575"/>
                    <a:pt x="5107" y="812"/>
                    <a:pt x="5250" y="1079"/>
                  </a:cubicBezTo>
                  <a:lnTo>
                    <a:pt x="5250" y="1079"/>
                  </a:lnTo>
                  <a:cubicBezTo>
                    <a:pt x="5115" y="1040"/>
                    <a:pt x="4974" y="1022"/>
                    <a:pt x="4833" y="1022"/>
                  </a:cubicBezTo>
                  <a:cubicBezTo>
                    <a:pt x="4758" y="1022"/>
                    <a:pt x="4683" y="1027"/>
                    <a:pt x="4608" y="1037"/>
                  </a:cubicBezTo>
                  <a:lnTo>
                    <a:pt x="4608" y="1037"/>
                  </a:lnTo>
                  <a:cubicBezTo>
                    <a:pt x="4396" y="749"/>
                    <a:pt x="4117" y="510"/>
                    <a:pt x="3787" y="354"/>
                  </a:cubicBezTo>
                  <a:cubicBezTo>
                    <a:pt x="3631" y="272"/>
                    <a:pt x="3463" y="207"/>
                    <a:pt x="3287" y="157"/>
                  </a:cubicBezTo>
                  <a:lnTo>
                    <a:pt x="3287" y="157"/>
                  </a:lnTo>
                  <a:cubicBezTo>
                    <a:pt x="3444" y="102"/>
                    <a:pt x="3608" y="74"/>
                    <a:pt x="3772" y="74"/>
                  </a:cubicBezTo>
                  <a:close/>
                  <a:moveTo>
                    <a:pt x="3098" y="239"/>
                  </a:moveTo>
                  <a:cubicBezTo>
                    <a:pt x="3642" y="364"/>
                    <a:pt x="4140" y="644"/>
                    <a:pt x="4480" y="1060"/>
                  </a:cubicBezTo>
                  <a:lnTo>
                    <a:pt x="4480" y="1060"/>
                  </a:lnTo>
                  <a:cubicBezTo>
                    <a:pt x="4324" y="1093"/>
                    <a:pt x="4173" y="1148"/>
                    <a:pt x="4033" y="1223"/>
                  </a:cubicBezTo>
                  <a:lnTo>
                    <a:pt x="4033" y="1223"/>
                  </a:lnTo>
                  <a:cubicBezTo>
                    <a:pt x="3733" y="818"/>
                    <a:pt x="3336" y="480"/>
                    <a:pt x="2872" y="382"/>
                  </a:cubicBezTo>
                  <a:lnTo>
                    <a:pt x="2872" y="382"/>
                  </a:lnTo>
                  <a:cubicBezTo>
                    <a:pt x="2944" y="327"/>
                    <a:pt x="3020" y="280"/>
                    <a:pt x="3098" y="239"/>
                  </a:cubicBezTo>
                  <a:close/>
                  <a:moveTo>
                    <a:pt x="2766" y="471"/>
                  </a:moveTo>
                  <a:cubicBezTo>
                    <a:pt x="3129" y="520"/>
                    <a:pt x="3464" y="717"/>
                    <a:pt x="3768" y="1055"/>
                  </a:cubicBezTo>
                  <a:cubicBezTo>
                    <a:pt x="3828" y="1113"/>
                    <a:pt x="3890" y="1186"/>
                    <a:pt x="3952" y="1270"/>
                  </a:cubicBezTo>
                  <a:lnTo>
                    <a:pt x="3952" y="1270"/>
                  </a:lnTo>
                  <a:cubicBezTo>
                    <a:pt x="3937" y="1279"/>
                    <a:pt x="3923" y="1287"/>
                    <a:pt x="3909" y="1297"/>
                  </a:cubicBezTo>
                  <a:cubicBezTo>
                    <a:pt x="3855" y="1328"/>
                    <a:pt x="3802" y="1362"/>
                    <a:pt x="3751" y="1400"/>
                  </a:cubicBezTo>
                  <a:lnTo>
                    <a:pt x="3751" y="1400"/>
                  </a:lnTo>
                  <a:cubicBezTo>
                    <a:pt x="3674" y="1358"/>
                    <a:pt x="3591" y="1324"/>
                    <a:pt x="3504" y="1299"/>
                  </a:cubicBezTo>
                  <a:cubicBezTo>
                    <a:pt x="3073" y="1317"/>
                    <a:pt x="2986" y="1875"/>
                    <a:pt x="2895" y="2208"/>
                  </a:cubicBezTo>
                  <a:lnTo>
                    <a:pt x="2895" y="2208"/>
                  </a:lnTo>
                  <a:cubicBezTo>
                    <a:pt x="2857" y="2201"/>
                    <a:pt x="2819" y="2198"/>
                    <a:pt x="2782" y="2198"/>
                  </a:cubicBezTo>
                  <a:cubicBezTo>
                    <a:pt x="2735" y="2198"/>
                    <a:pt x="2689" y="2203"/>
                    <a:pt x="2644" y="2212"/>
                  </a:cubicBezTo>
                  <a:lnTo>
                    <a:pt x="2644" y="2212"/>
                  </a:lnTo>
                  <a:cubicBezTo>
                    <a:pt x="2571" y="2029"/>
                    <a:pt x="2482" y="1855"/>
                    <a:pt x="2329" y="1722"/>
                  </a:cubicBezTo>
                  <a:cubicBezTo>
                    <a:pt x="2267" y="1679"/>
                    <a:pt x="2201" y="1661"/>
                    <a:pt x="2135" y="1661"/>
                  </a:cubicBezTo>
                  <a:cubicBezTo>
                    <a:pt x="2117" y="1661"/>
                    <a:pt x="2099" y="1663"/>
                    <a:pt x="2081" y="1665"/>
                  </a:cubicBezTo>
                  <a:lnTo>
                    <a:pt x="2081" y="1665"/>
                  </a:lnTo>
                  <a:cubicBezTo>
                    <a:pt x="2163" y="1263"/>
                    <a:pt x="2361" y="879"/>
                    <a:pt x="2657" y="581"/>
                  </a:cubicBezTo>
                  <a:cubicBezTo>
                    <a:pt x="2692" y="542"/>
                    <a:pt x="2729" y="505"/>
                    <a:pt x="2766" y="471"/>
                  </a:cubicBezTo>
                  <a:close/>
                  <a:moveTo>
                    <a:pt x="3502" y="1372"/>
                  </a:moveTo>
                  <a:cubicBezTo>
                    <a:pt x="3566" y="1390"/>
                    <a:pt x="3629" y="1415"/>
                    <a:pt x="3690" y="1446"/>
                  </a:cubicBezTo>
                  <a:lnTo>
                    <a:pt x="3690" y="1446"/>
                  </a:lnTo>
                  <a:cubicBezTo>
                    <a:pt x="3421" y="1657"/>
                    <a:pt x="3198" y="1944"/>
                    <a:pt x="3061" y="2259"/>
                  </a:cubicBezTo>
                  <a:lnTo>
                    <a:pt x="3061" y="2259"/>
                  </a:lnTo>
                  <a:cubicBezTo>
                    <a:pt x="3030" y="2245"/>
                    <a:pt x="2998" y="2234"/>
                    <a:pt x="2967" y="2224"/>
                  </a:cubicBezTo>
                  <a:lnTo>
                    <a:pt x="2967" y="2224"/>
                  </a:lnTo>
                  <a:cubicBezTo>
                    <a:pt x="3049" y="1929"/>
                    <a:pt x="3127" y="1392"/>
                    <a:pt x="3502" y="1372"/>
                  </a:cubicBezTo>
                  <a:close/>
                  <a:moveTo>
                    <a:pt x="2586" y="459"/>
                  </a:moveTo>
                  <a:cubicBezTo>
                    <a:pt x="2619" y="459"/>
                    <a:pt x="2650" y="460"/>
                    <a:pt x="2682" y="462"/>
                  </a:cubicBezTo>
                  <a:lnTo>
                    <a:pt x="2682" y="462"/>
                  </a:lnTo>
                  <a:cubicBezTo>
                    <a:pt x="2340" y="777"/>
                    <a:pt x="2103" y="1218"/>
                    <a:pt x="2012" y="1680"/>
                  </a:cubicBezTo>
                  <a:lnTo>
                    <a:pt x="2012" y="1680"/>
                  </a:lnTo>
                  <a:cubicBezTo>
                    <a:pt x="1869" y="1723"/>
                    <a:pt x="1733" y="1832"/>
                    <a:pt x="1635" y="1930"/>
                  </a:cubicBezTo>
                  <a:cubicBezTo>
                    <a:pt x="1548" y="2034"/>
                    <a:pt x="1491" y="2147"/>
                    <a:pt x="1459" y="2266"/>
                  </a:cubicBezTo>
                  <a:lnTo>
                    <a:pt x="1459" y="2266"/>
                  </a:lnTo>
                  <a:cubicBezTo>
                    <a:pt x="1410" y="2254"/>
                    <a:pt x="1358" y="2247"/>
                    <a:pt x="1304" y="2243"/>
                  </a:cubicBezTo>
                  <a:lnTo>
                    <a:pt x="1304" y="2243"/>
                  </a:lnTo>
                  <a:cubicBezTo>
                    <a:pt x="1059" y="1653"/>
                    <a:pt x="1120" y="988"/>
                    <a:pt x="1784" y="675"/>
                  </a:cubicBezTo>
                  <a:cubicBezTo>
                    <a:pt x="2063" y="530"/>
                    <a:pt x="2331" y="459"/>
                    <a:pt x="2586" y="459"/>
                  </a:cubicBezTo>
                  <a:close/>
                  <a:moveTo>
                    <a:pt x="1346" y="2336"/>
                  </a:moveTo>
                  <a:cubicBezTo>
                    <a:pt x="1378" y="2340"/>
                    <a:pt x="1410" y="2346"/>
                    <a:pt x="1441" y="2353"/>
                  </a:cubicBezTo>
                  <a:lnTo>
                    <a:pt x="1441" y="2353"/>
                  </a:lnTo>
                  <a:cubicBezTo>
                    <a:pt x="1434" y="2399"/>
                    <a:pt x="1430" y="2446"/>
                    <a:pt x="1429" y="2493"/>
                  </a:cubicBezTo>
                  <a:lnTo>
                    <a:pt x="1429" y="2493"/>
                  </a:lnTo>
                  <a:cubicBezTo>
                    <a:pt x="1399" y="2442"/>
                    <a:pt x="1371" y="2390"/>
                    <a:pt x="1346" y="2336"/>
                  </a:cubicBezTo>
                  <a:close/>
                  <a:moveTo>
                    <a:pt x="2136" y="1725"/>
                  </a:moveTo>
                  <a:cubicBezTo>
                    <a:pt x="2189" y="1725"/>
                    <a:pt x="2242" y="1739"/>
                    <a:pt x="2292" y="1774"/>
                  </a:cubicBezTo>
                  <a:cubicBezTo>
                    <a:pt x="2429" y="1898"/>
                    <a:pt x="2512" y="2058"/>
                    <a:pt x="2580" y="2228"/>
                  </a:cubicBezTo>
                  <a:lnTo>
                    <a:pt x="2580" y="2228"/>
                  </a:lnTo>
                  <a:cubicBezTo>
                    <a:pt x="2404" y="2281"/>
                    <a:pt x="2239" y="2398"/>
                    <a:pt x="2092" y="2547"/>
                  </a:cubicBezTo>
                  <a:lnTo>
                    <a:pt x="2092" y="2547"/>
                  </a:lnTo>
                  <a:cubicBezTo>
                    <a:pt x="2028" y="2283"/>
                    <a:pt x="2022" y="2004"/>
                    <a:pt x="2069" y="1732"/>
                  </a:cubicBezTo>
                  <a:lnTo>
                    <a:pt x="2069" y="1732"/>
                  </a:lnTo>
                  <a:cubicBezTo>
                    <a:pt x="2091" y="1727"/>
                    <a:pt x="2113" y="1725"/>
                    <a:pt x="2136" y="1725"/>
                  </a:cubicBezTo>
                  <a:close/>
                  <a:moveTo>
                    <a:pt x="2000" y="1752"/>
                  </a:moveTo>
                  <a:cubicBezTo>
                    <a:pt x="1953" y="2037"/>
                    <a:pt x="1963" y="2329"/>
                    <a:pt x="2039" y="2602"/>
                  </a:cubicBezTo>
                  <a:lnTo>
                    <a:pt x="2039" y="2602"/>
                  </a:lnTo>
                  <a:cubicBezTo>
                    <a:pt x="2037" y="2605"/>
                    <a:pt x="2035" y="2607"/>
                    <a:pt x="2033" y="2610"/>
                  </a:cubicBezTo>
                  <a:lnTo>
                    <a:pt x="2033" y="2610"/>
                  </a:lnTo>
                  <a:cubicBezTo>
                    <a:pt x="1883" y="2460"/>
                    <a:pt x="1717" y="2339"/>
                    <a:pt x="1516" y="2280"/>
                  </a:cubicBezTo>
                  <a:lnTo>
                    <a:pt x="1516" y="2280"/>
                  </a:lnTo>
                  <a:cubicBezTo>
                    <a:pt x="1555" y="2128"/>
                    <a:pt x="1645" y="1991"/>
                    <a:pt x="1768" y="1891"/>
                  </a:cubicBezTo>
                  <a:cubicBezTo>
                    <a:pt x="1835" y="1839"/>
                    <a:pt x="1915" y="1784"/>
                    <a:pt x="2000" y="1752"/>
                  </a:cubicBezTo>
                  <a:close/>
                  <a:moveTo>
                    <a:pt x="2773" y="2296"/>
                  </a:moveTo>
                  <a:cubicBezTo>
                    <a:pt x="2806" y="2299"/>
                    <a:pt x="2839" y="2304"/>
                    <a:pt x="2871" y="2311"/>
                  </a:cubicBezTo>
                  <a:lnTo>
                    <a:pt x="2871" y="2311"/>
                  </a:lnTo>
                  <a:cubicBezTo>
                    <a:pt x="2846" y="2423"/>
                    <a:pt x="2824" y="2536"/>
                    <a:pt x="2805" y="2650"/>
                  </a:cubicBezTo>
                  <a:lnTo>
                    <a:pt x="2805" y="2650"/>
                  </a:lnTo>
                  <a:cubicBezTo>
                    <a:pt x="2759" y="2538"/>
                    <a:pt x="2721" y="2421"/>
                    <a:pt x="2679" y="2306"/>
                  </a:cubicBezTo>
                  <a:lnTo>
                    <a:pt x="2679" y="2306"/>
                  </a:lnTo>
                  <a:cubicBezTo>
                    <a:pt x="2710" y="2300"/>
                    <a:pt x="2742" y="2297"/>
                    <a:pt x="2773" y="2296"/>
                  </a:cubicBezTo>
                  <a:close/>
                  <a:moveTo>
                    <a:pt x="2436" y="164"/>
                  </a:moveTo>
                  <a:cubicBezTo>
                    <a:pt x="2628" y="164"/>
                    <a:pt x="2821" y="183"/>
                    <a:pt x="3008" y="220"/>
                  </a:cubicBezTo>
                  <a:lnTo>
                    <a:pt x="3008" y="220"/>
                  </a:lnTo>
                  <a:cubicBezTo>
                    <a:pt x="2933" y="264"/>
                    <a:pt x="2861" y="313"/>
                    <a:pt x="2792" y="368"/>
                  </a:cubicBezTo>
                  <a:lnTo>
                    <a:pt x="2792" y="368"/>
                  </a:lnTo>
                  <a:cubicBezTo>
                    <a:pt x="2729" y="358"/>
                    <a:pt x="2664" y="353"/>
                    <a:pt x="2598" y="353"/>
                  </a:cubicBezTo>
                  <a:cubicBezTo>
                    <a:pt x="2496" y="353"/>
                    <a:pt x="2390" y="365"/>
                    <a:pt x="2283" y="391"/>
                  </a:cubicBezTo>
                  <a:cubicBezTo>
                    <a:pt x="1061" y="676"/>
                    <a:pt x="885" y="1460"/>
                    <a:pt x="1202" y="2247"/>
                  </a:cubicBezTo>
                  <a:lnTo>
                    <a:pt x="1202" y="2247"/>
                  </a:lnTo>
                  <a:cubicBezTo>
                    <a:pt x="761" y="2299"/>
                    <a:pt x="462" y="2544"/>
                    <a:pt x="296" y="2872"/>
                  </a:cubicBezTo>
                  <a:lnTo>
                    <a:pt x="296" y="2872"/>
                  </a:lnTo>
                  <a:cubicBezTo>
                    <a:pt x="191" y="2537"/>
                    <a:pt x="158" y="2175"/>
                    <a:pt x="185" y="1844"/>
                  </a:cubicBezTo>
                  <a:cubicBezTo>
                    <a:pt x="253" y="1090"/>
                    <a:pt x="864" y="507"/>
                    <a:pt x="1568" y="300"/>
                  </a:cubicBezTo>
                  <a:cubicBezTo>
                    <a:pt x="1846" y="209"/>
                    <a:pt x="2141" y="164"/>
                    <a:pt x="2436" y="164"/>
                  </a:cubicBezTo>
                  <a:close/>
                  <a:moveTo>
                    <a:pt x="2940" y="2331"/>
                  </a:moveTo>
                  <a:cubicBezTo>
                    <a:pt x="2967" y="2340"/>
                    <a:pt x="2994" y="2350"/>
                    <a:pt x="3020" y="2362"/>
                  </a:cubicBezTo>
                  <a:lnTo>
                    <a:pt x="3020" y="2362"/>
                  </a:lnTo>
                  <a:cubicBezTo>
                    <a:pt x="2959" y="2531"/>
                    <a:pt x="2922" y="2706"/>
                    <a:pt x="2916" y="2880"/>
                  </a:cubicBezTo>
                  <a:lnTo>
                    <a:pt x="2916" y="2880"/>
                  </a:lnTo>
                  <a:cubicBezTo>
                    <a:pt x="2896" y="2846"/>
                    <a:pt x="2877" y="2811"/>
                    <a:pt x="2859" y="2775"/>
                  </a:cubicBezTo>
                  <a:lnTo>
                    <a:pt x="2859" y="2775"/>
                  </a:lnTo>
                  <a:cubicBezTo>
                    <a:pt x="2885" y="2609"/>
                    <a:pt x="2911" y="2457"/>
                    <a:pt x="2940" y="2331"/>
                  </a:cubicBezTo>
                  <a:close/>
                  <a:moveTo>
                    <a:pt x="1499" y="2369"/>
                  </a:moveTo>
                  <a:cubicBezTo>
                    <a:pt x="1683" y="2425"/>
                    <a:pt x="1836" y="2538"/>
                    <a:pt x="1975" y="2677"/>
                  </a:cubicBezTo>
                  <a:lnTo>
                    <a:pt x="1975" y="2677"/>
                  </a:lnTo>
                  <a:cubicBezTo>
                    <a:pt x="1928" y="2733"/>
                    <a:pt x="1884" y="2792"/>
                    <a:pt x="1843" y="2852"/>
                  </a:cubicBezTo>
                  <a:cubicBezTo>
                    <a:pt x="1815" y="2891"/>
                    <a:pt x="1787" y="2931"/>
                    <a:pt x="1760" y="2972"/>
                  </a:cubicBezTo>
                  <a:lnTo>
                    <a:pt x="1760" y="2972"/>
                  </a:lnTo>
                  <a:cubicBezTo>
                    <a:pt x="1658" y="2850"/>
                    <a:pt x="1570" y="2729"/>
                    <a:pt x="1501" y="2615"/>
                  </a:cubicBezTo>
                  <a:lnTo>
                    <a:pt x="1501" y="2615"/>
                  </a:lnTo>
                  <a:cubicBezTo>
                    <a:pt x="1493" y="2544"/>
                    <a:pt x="1491" y="2472"/>
                    <a:pt x="1496" y="2400"/>
                  </a:cubicBezTo>
                  <a:cubicBezTo>
                    <a:pt x="1497" y="2390"/>
                    <a:pt x="1498" y="2379"/>
                    <a:pt x="1499" y="2369"/>
                  </a:cubicBezTo>
                  <a:close/>
                  <a:moveTo>
                    <a:pt x="1560" y="2883"/>
                  </a:moveTo>
                  <a:lnTo>
                    <a:pt x="1560" y="2883"/>
                  </a:lnTo>
                  <a:cubicBezTo>
                    <a:pt x="1605" y="2945"/>
                    <a:pt x="1652" y="3005"/>
                    <a:pt x="1700" y="3065"/>
                  </a:cubicBezTo>
                  <a:lnTo>
                    <a:pt x="1700" y="3065"/>
                  </a:lnTo>
                  <a:cubicBezTo>
                    <a:pt x="1688" y="3085"/>
                    <a:pt x="1675" y="3105"/>
                    <a:pt x="1663" y="3125"/>
                  </a:cubicBezTo>
                  <a:lnTo>
                    <a:pt x="1663" y="3125"/>
                  </a:lnTo>
                  <a:cubicBezTo>
                    <a:pt x="1622" y="3048"/>
                    <a:pt x="1588" y="2967"/>
                    <a:pt x="1560" y="2883"/>
                  </a:cubicBezTo>
                  <a:close/>
                  <a:moveTo>
                    <a:pt x="3769" y="1490"/>
                  </a:moveTo>
                  <a:lnTo>
                    <a:pt x="3769" y="1490"/>
                  </a:lnTo>
                  <a:cubicBezTo>
                    <a:pt x="4211" y="1766"/>
                    <a:pt x="4500" y="2370"/>
                    <a:pt x="4369" y="2894"/>
                  </a:cubicBezTo>
                  <a:cubicBezTo>
                    <a:pt x="4325" y="3109"/>
                    <a:pt x="4178" y="3267"/>
                    <a:pt x="3989" y="3329"/>
                  </a:cubicBezTo>
                  <a:lnTo>
                    <a:pt x="3989" y="3329"/>
                  </a:lnTo>
                  <a:cubicBezTo>
                    <a:pt x="3802" y="3002"/>
                    <a:pt x="3594" y="2690"/>
                    <a:pt x="3315" y="2430"/>
                  </a:cubicBezTo>
                  <a:cubicBezTo>
                    <a:pt x="3253" y="2374"/>
                    <a:pt x="3191" y="2329"/>
                    <a:pt x="3130" y="2294"/>
                  </a:cubicBezTo>
                  <a:lnTo>
                    <a:pt x="3130" y="2294"/>
                  </a:lnTo>
                  <a:cubicBezTo>
                    <a:pt x="3264" y="1981"/>
                    <a:pt x="3491" y="1700"/>
                    <a:pt x="3769" y="1490"/>
                  </a:cubicBezTo>
                  <a:close/>
                  <a:moveTo>
                    <a:pt x="3089" y="2397"/>
                  </a:moveTo>
                  <a:cubicBezTo>
                    <a:pt x="3397" y="2571"/>
                    <a:pt x="3656" y="2941"/>
                    <a:pt x="3892" y="3352"/>
                  </a:cubicBezTo>
                  <a:lnTo>
                    <a:pt x="3892" y="3352"/>
                  </a:lnTo>
                  <a:cubicBezTo>
                    <a:pt x="3864" y="3357"/>
                    <a:pt x="3835" y="3359"/>
                    <a:pt x="3806" y="3359"/>
                  </a:cubicBezTo>
                  <a:cubicBezTo>
                    <a:pt x="3759" y="3359"/>
                    <a:pt x="3710" y="3353"/>
                    <a:pt x="3661" y="3341"/>
                  </a:cubicBezTo>
                  <a:cubicBezTo>
                    <a:pt x="3434" y="3289"/>
                    <a:pt x="3196" y="3186"/>
                    <a:pt x="3021" y="3027"/>
                  </a:cubicBezTo>
                  <a:cubicBezTo>
                    <a:pt x="3014" y="3019"/>
                    <a:pt x="3007" y="3010"/>
                    <a:pt x="3000" y="3001"/>
                  </a:cubicBezTo>
                  <a:lnTo>
                    <a:pt x="3000" y="3001"/>
                  </a:lnTo>
                  <a:cubicBezTo>
                    <a:pt x="2988" y="2795"/>
                    <a:pt x="3021" y="2591"/>
                    <a:pt x="3089" y="2397"/>
                  </a:cubicBezTo>
                  <a:close/>
                  <a:moveTo>
                    <a:pt x="2616" y="2321"/>
                  </a:moveTo>
                  <a:lnTo>
                    <a:pt x="2616" y="2321"/>
                  </a:lnTo>
                  <a:cubicBezTo>
                    <a:pt x="2670" y="2471"/>
                    <a:pt x="2719" y="2626"/>
                    <a:pt x="2784" y="2770"/>
                  </a:cubicBezTo>
                  <a:lnTo>
                    <a:pt x="2784" y="2770"/>
                  </a:lnTo>
                  <a:cubicBezTo>
                    <a:pt x="2749" y="2985"/>
                    <a:pt x="2719" y="3201"/>
                    <a:pt x="2685" y="3417"/>
                  </a:cubicBezTo>
                  <a:lnTo>
                    <a:pt x="2685" y="3417"/>
                  </a:lnTo>
                  <a:cubicBezTo>
                    <a:pt x="2501" y="3205"/>
                    <a:pt x="2337" y="2954"/>
                    <a:pt x="2151" y="2738"/>
                  </a:cubicBezTo>
                  <a:lnTo>
                    <a:pt x="2151" y="2738"/>
                  </a:lnTo>
                  <a:cubicBezTo>
                    <a:pt x="2141" y="2712"/>
                    <a:pt x="2132" y="2686"/>
                    <a:pt x="2124" y="2659"/>
                  </a:cubicBezTo>
                  <a:lnTo>
                    <a:pt x="2124" y="2659"/>
                  </a:lnTo>
                  <a:cubicBezTo>
                    <a:pt x="2277" y="2497"/>
                    <a:pt x="2445" y="2372"/>
                    <a:pt x="2616" y="2321"/>
                  </a:cubicBezTo>
                  <a:close/>
                  <a:moveTo>
                    <a:pt x="2043" y="2750"/>
                  </a:moveTo>
                  <a:cubicBezTo>
                    <a:pt x="2070" y="2780"/>
                    <a:pt x="2097" y="2811"/>
                    <a:pt x="2124" y="2843"/>
                  </a:cubicBezTo>
                  <a:lnTo>
                    <a:pt x="2124" y="2843"/>
                  </a:lnTo>
                  <a:cubicBezTo>
                    <a:pt x="2243" y="3114"/>
                    <a:pt x="2439" y="3348"/>
                    <a:pt x="2666" y="3535"/>
                  </a:cubicBezTo>
                  <a:lnTo>
                    <a:pt x="2666" y="3535"/>
                  </a:lnTo>
                  <a:cubicBezTo>
                    <a:pt x="2654" y="3609"/>
                    <a:pt x="2641" y="3682"/>
                    <a:pt x="2627" y="3755"/>
                  </a:cubicBezTo>
                  <a:lnTo>
                    <a:pt x="2627" y="3755"/>
                  </a:lnTo>
                  <a:cubicBezTo>
                    <a:pt x="2326" y="3553"/>
                    <a:pt x="2047" y="3300"/>
                    <a:pt x="1826" y="3049"/>
                  </a:cubicBezTo>
                  <a:lnTo>
                    <a:pt x="1826" y="3049"/>
                  </a:lnTo>
                  <a:cubicBezTo>
                    <a:pt x="1892" y="2944"/>
                    <a:pt x="1965" y="2843"/>
                    <a:pt x="2043" y="2750"/>
                  </a:cubicBezTo>
                  <a:close/>
                  <a:moveTo>
                    <a:pt x="4001" y="1338"/>
                  </a:moveTo>
                  <a:cubicBezTo>
                    <a:pt x="4479" y="2030"/>
                    <a:pt x="4918" y="3334"/>
                    <a:pt x="4233" y="3779"/>
                  </a:cubicBezTo>
                  <a:lnTo>
                    <a:pt x="4233" y="3779"/>
                  </a:lnTo>
                  <a:cubicBezTo>
                    <a:pt x="4164" y="3649"/>
                    <a:pt x="4095" y="3518"/>
                    <a:pt x="4023" y="3390"/>
                  </a:cubicBezTo>
                  <a:lnTo>
                    <a:pt x="4023" y="3390"/>
                  </a:lnTo>
                  <a:cubicBezTo>
                    <a:pt x="4227" y="3318"/>
                    <a:pt x="4387" y="3145"/>
                    <a:pt x="4436" y="2912"/>
                  </a:cubicBezTo>
                  <a:cubicBezTo>
                    <a:pt x="4563" y="2360"/>
                    <a:pt x="4302" y="1749"/>
                    <a:pt x="3830" y="1446"/>
                  </a:cubicBezTo>
                  <a:lnTo>
                    <a:pt x="3830" y="1446"/>
                  </a:lnTo>
                  <a:cubicBezTo>
                    <a:pt x="3885" y="1407"/>
                    <a:pt x="3942" y="1371"/>
                    <a:pt x="4001" y="1338"/>
                  </a:cubicBezTo>
                  <a:close/>
                  <a:moveTo>
                    <a:pt x="2843" y="2886"/>
                  </a:moveTo>
                  <a:lnTo>
                    <a:pt x="2843" y="2886"/>
                  </a:lnTo>
                  <a:cubicBezTo>
                    <a:pt x="2865" y="2926"/>
                    <a:pt x="2890" y="2965"/>
                    <a:pt x="2917" y="3002"/>
                  </a:cubicBezTo>
                  <a:lnTo>
                    <a:pt x="2917" y="3002"/>
                  </a:lnTo>
                  <a:cubicBezTo>
                    <a:pt x="2931" y="3272"/>
                    <a:pt x="3022" y="3537"/>
                    <a:pt x="3212" y="3772"/>
                  </a:cubicBezTo>
                  <a:cubicBezTo>
                    <a:pt x="3230" y="3795"/>
                    <a:pt x="3249" y="3818"/>
                    <a:pt x="3268" y="3841"/>
                  </a:cubicBezTo>
                  <a:lnTo>
                    <a:pt x="3268" y="3841"/>
                  </a:lnTo>
                  <a:cubicBezTo>
                    <a:pt x="3155" y="3803"/>
                    <a:pt x="3049" y="3750"/>
                    <a:pt x="2957" y="3678"/>
                  </a:cubicBezTo>
                  <a:cubicBezTo>
                    <a:pt x="2884" y="3624"/>
                    <a:pt x="2817" y="3560"/>
                    <a:pt x="2751" y="3491"/>
                  </a:cubicBezTo>
                  <a:lnTo>
                    <a:pt x="2751" y="3491"/>
                  </a:lnTo>
                  <a:cubicBezTo>
                    <a:pt x="2785" y="3282"/>
                    <a:pt x="2814" y="3076"/>
                    <a:pt x="2843" y="2886"/>
                  </a:cubicBezTo>
                  <a:close/>
                  <a:moveTo>
                    <a:pt x="4539" y="1136"/>
                  </a:moveTo>
                  <a:cubicBezTo>
                    <a:pt x="4757" y="1430"/>
                    <a:pt x="4898" y="1787"/>
                    <a:pt x="4927" y="2202"/>
                  </a:cubicBezTo>
                  <a:cubicBezTo>
                    <a:pt x="4952" y="2743"/>
                    <a:pt x="4915" y="3343"/>
                    <a:pt x="4594" y="3798"/>
                  </a:cubicBezTo>
                  <a:cubicBezTo>
                    <a:pt x="4578" y="3818"/>
                    <a:pt x="4562" y="3836"/>
                    <a:pt x="4545" y="3854"/>
                  </a:cubicBezTo>
                  <a:lnTo>
                    <a:pt x="4545" y="3854"/>
                  </a:lnTo>
                  <a:cubicBezTo>
                    <a:pt x="4484" y="3850"/>
                    <a:pt x="4422" y="3849"/>
                    <a:pt x="4361" y="3849"/>
                  </a:cubicBezTo>
                  <a:cubicBezTo>
                    <a:pt x="4342" y="3849"/>
                    <a:pt x="4323" y="3849"/>
                    <a:pt x="4304" y="3849"/>
                  </a:cubicBezTo>
                  <a:lnTo>
                    <a:pt x="4304" y="3849"/>
                  </a:lnTo>
                  <a:cubicBezTo>
                    <a:pt x="4858" y="3469"/>
                    <a:pt x="4697" y="2520"/>
                    <a:pt x="4450" y="1959"/>
                  </a:cubicBezTo>
                  <a:cubicBezTo>
                    <a:pt x="4358" y="1738"/>
                    <a:pt x="4235" y="1508"/>
                    <a:pt x="4084" y="1294"/>
                  </a:cubicBezTo>
                  <a:lnTo>
                    <a:pt x="4084" y="1294"/>
                  </a:lnTo>
                  <a:cubicBezTo>
                    <a:pt x="4230" y="1221"/>
                    <a:pt x="4383" y="1167"/>
                    <a:pt x="4539" y="1136"/>
                  </a:cubicBezTo>
                  <a:close/>
                  <a:moveTo>
                    <a:pt x="3010" y="3105"/>
                  </a:moveTo>
                  <a:lnTo>
                    <a:pt x="3010" y="3105"/>
                  </a:lnTo>
                  <a:cubicBezTo>
                    <a:pt x="3187" y="3256"/>
                    <a:pt x="3423" y="3356"/>
                    <a:pt x="3648" y="3408"/>
                  </a:cubicBezTo>
                  <a:cubicBezTo>
                    <a:pt x="3702" y="3421"/>
                    <a:pt x="3755" y="3427"/>
                    <a:pt x="3807" y="3427"/>
                  </a:cubicBezTo>
                  <a:cubicBezTo>
                    <a:pt x="3848" y="3427"/>
                    <a:pt x="3888" y="3423"/>
                    <a:pt x="3928" y="3416"/>
                  </a:cubicBezTo>
                  <a:lnTo>
                    <a:pt x="3928" y="3416"/>
                  </a:lnTo>
                  <a:cubicBezTo>
                    <a:pt x="4004" y="3551"/>
                    <a:pt x="4078" y="3689"/>
                    <a:pt x="4150" y="3826"/>
                  </a:cubicBezTo>
                  <a:lnTo>
                    <a:pt x="4150" y="3826"/>
                  </a:lnTo>
                  <a:cubicBezTo>
                    <a:pt x="4125" y="3838"/>
                    <a:pt x="4098" y="3850"/>
                    <a:pt x="4071" y="3860"/>
                  </a:cubicBezTo>
                  <a:lnTo>
                    <a:pt x="4071" y="3860"/>
                  </a:lnTo>
                  <a:cubicBezTo>
                    <a:pt x="3928" y="3871"/>
                    <a:pt x="3786" y="3888"/>
                    <a:pt x="3644" y="3909"/>
                  </a:cubicBezTo>
                  <a:lnTo>
                    <a:pt x="3644" y="3909"/>
                  </a:lnTo>
                  <a:cubicBezTo>
                    <a:pt x="3563" y="3905"/>
                    <a:pt x="3481" y="3895"/>
                    <a:pt x="3401" y="3877"/>
                  </a:cubicBezTo>
                  <a:lnTo>
                    <a:pt x="3401" y="3877"/>
                  </a:lnTo>
                  <a:cubicBezTo>
                    <a:pt x="3231" y="3690"/>
                    <a:pt x="3091" y="3476"/>
                    <a:pt x="3033" y="3232"/>
                  </a:cubicBezTo>
                  <a:cubicBezTo>
                    <a:pt x="3023" y="3190"/>
                    <a:pt x="3015" y="3147"/>
                    <a:pt x="3010" y="3105"/>
                  </a:cubicBezTo>
                  <a:close/>
                  <a:moveTo>
                    <a:pt x="4848" y="1104"/>
                  </a:moveTo>
                  <a:cubicBezTo>
                    <a:pt x="4901" y="1104"/>
                    <a:pt x="4955" y="1107"/>
                    <a:pt x="5009" y="1113"/>
                  </a:cubicBezTo>
                  <a:cubicBezTo>
                    <a:pt x="5114" y="1124"/>
                    <a:pt x="5211" y="1147"/>
                    <a:pt x="5301" y="1179"/>
                  </a:cubicBezTo>
                  <a:lnTo>
                    <a:pt x="5301" y="1179"/>
                  </a:lnTo>
                  <a:cubicBezTo>
                    <a:pt x="5472" y="1541"/>
                    <a:pt x="5549" y="1951"/>
                    <a:pt x="5540" y="2354"/>
                  </a:cubicBezTo>
                  <a:cubicBezTo>
                    <a:pt x="5519" y="2900"/>
                    <a:pt x="5399" y="3528"/>
                    <a:pt x="5052" y="3968"/>
                  </a:cubicBezTo>
                  <a:lnTo>
                    <a:pt x="5052" y="3968"/>
                  </a:lnTo>
                  <a:cubicBezTo>
                    <a:pt x="4982" y="3929"/>
                    <a:pt x="4907" y="3900"/>
                    <a:pt x="4828" y="3885"/>
                  </a:cubicBezTo>
                  <a:cubicBezTo>
                    <a:pt x="4778" y="3877"/>
                    <a:pt x="4727" y="3870"/>
                    <a:pt x="4677" y="3865"/>
                  </a:cubicBezTo>
                  <a:lnTo>
                    <a:pt x="4677" y="3865"/>
                  </a:lnTo>
                  <a:cubicBezTo>
                    <a:pt x="4931" y="3533"/>
                    <a:pt x="5054" y="3038"/>
                    <a:pt x="5051" y="2481"/>
                  </a:cubicBezTo>
                  <a:cubicBezTo>
                    <a:pt x="5074" y="1994"/>
                    <a:pt x="4931" y="1513"/>
                    <a:pt x="4663" y="1116"/>
                  </a:cubicBezTo>
                  <a:lnTo>
                    <a:pt x="4663" y="1116"/>
                  </a:lnTo>
                  <a:cubicBezTo>
                    <a:pt x="4725" y="1108"/>
                    <a:pt x="4786" y="1104"/>
                    <a:pt x="4848" y="1104"/>
                  </a:cubicBezTo>
                  <a:close/>
                  <a:moveTo>
                    <a:pt x="1237" y="2331"/>
                  </a:moveTo>
                  <a:lnTo>
                    <a:pt x="1237" y="2331"/>
                  </a:lnTo>
                  <a:cubicBezTo>
                    <a:pt x="1296" y="2463"/>
                    <a:pt x="1368" y="2595"/>
                    <a:pt x="1451" y="2723"/>
                  </a:cubicBezTo>
                  <a:lnTo>
                    <a:pt x="1451" y="2723"/>
                  </a:lnTo>
                  <a:cubicBezTo>
                    <a:pt x="1482" y="2882"/>
                    <a:pt x="1545" y="3040"/>
                    <a:pt x="1628" y="3186"/>
                  </a:cubicBezTo>
                  <a:lnTo>
                    <a:pt x="1628" y="3186"/>
                  </a:lnTo>
                  <a:cubicBezTo>
                    <a:pt x="1487" y="3438"/>
                    <a:pt x="1378" y="3717"/>
                    <a:pt x="1361" y="3999"/>
                  </a:cubicBezTo>
                  <a:lnTo>
                    <a:pt x="1361" y="3999"/>
                  </a:lnTo>
                  <a:cubicBezTo>
                    <a:pt x="1214" y="3955"/>
                    <a:pt x="1074" y="3892"/>
                    <a:pt x="948" y="3807"/>
                  </a:cubicBezTo>
                  <a:cubicBezTo>
                    <a:pt x="659" y="3610"/>
                    <a:pt x="460" y="3317"/>
                    <a:pt x="336" y="2987"/>
                  </a:cubicBezTo>
                  <a:lnTo>
                    <a:pt x="336" y="2987"/>
                  </a:lnTo>
                  <a:cubicBezTo>
                    <a:pt x="485" y="2640"/>
                    <a:pt x="780" y="2377"/>
                    <a:pt x="1237" y="2331"/>
                  </a:cubicBezTo>
                  <a:close/>
                  <a:moveTo>
                    <a:pt x="2733" y="3604"/>
                  </a:moveTo>
                  <a:cubicBezTo>
                    <a:pt x="2786" y="3658"/>
                    <a:pt x="2841" y="3707"/>
                    <a:pt x="2900" y="3751"/>
                  </a:cubicBezTo>
                  <a:cubicBezTo>
                    <a:pt x="3029" y="3849"/>
                    <a:pt x="3178" y="3917"/>
                    <a:pt x="3336" y="3957"/>
                  </a:cubicBezTo>
                  <a:lnTo>
                    <a:pt x="3336" y="3957"/>
                  </a:lnTo>
                  <a:cubicBezTo>
                    <a:pt x="3244" y="3972"/>
                    <a:pt x="3153" y="3987"/>
                    <a:pt x="3062" y="4002"/>
                  </a:cubicBezTo>
                  <a:lnTo>
                    <a:pt x="3062" y="4002"/>
                  </a:lnTo>
                  <a:cubicBezTo>
                    <a:pt x="2939" y="3945"/>
                    <a:pt x="2817" y="3877"/>
                    <a:pt x="2697" y="3801"/>
                  </a:cubicBezTo>
                  <a:lnTo>
                    <a:pt x="2697" y="3801"/>
                  </a:lnTo>
                  <a:cubicBezTo>
                    <a:pt x="2710" y="3736"/>
                    <a:pt x="2721" y="3670"/>
                    <a:pt x="2733" y="3604"/>
                  </a:cubicBezTo>
                  <a:close/>
                  <a:moveTo>
                    <a:pt x="4429" y="3958"/>
                  </a:moveTo>
                  <a:cubicBezTo>
                    <a:pt x="4431" y="3958"/>
                    <a:pt x="4432" y="3958"/>
                    <a:pt x="4434" y="3958"/>
                  </a:cubicBezTo>
                  <a:lnTo>
                    <a:pt x="4434" y="3958"/>
                  </a:lnTo>
                  <a:cubicBezTo>
                    <a:pt x="4409" y="3978"/>
                    <a:pt x="4384" y="3997"/>
                    <a:pt x="4358" y="4014"/>
                  </a:cubicBezTo>
                  <a:lnTo>
                    <a:pt x="4358" y="4014"/>
                  </a:lnTo>
                  <a:cubicBezTo>
                    <a:pt x="4348" y="3996"/>
                    <a:pt x="4339" y="3978"/>
                    <a:pt x="4329" y="3960"/>
                  </a:cubicBezTo>
                  <a:lnTo>
                    <a:pt x="4329" y="3960"/>
                  </a:lnTo>
                  <a:cubicBezTo>
                    <a:pt x="4362" y="3959"/>
                    <a:pt x="4395" y="3958"/>
                    <a:pt x="4429" y="3958"/>
                  </a:cubicBezTo>
                  <a:close/>
                  <a:moveTo>
                    <a:pt x="2673" y="3921"/>
                  </a:moveTo>
                  <a:lnTo>
                    <a:pt x="2673" y="3921"/>
                  </a:lnTo>
                  <a:cubicBezTo>
                    <a:pt x="2739" y="3961"/>
                    <a:pt x="2805" y="3998"/>
                    <a:pt x="2871" y="4031"/>
                  </a:cubicBezTo>
                  <a:lnTo>
                    <a:pt x="2871" y="4031"/>
                  </a:lnTo>
                  <a:cubicBezTo>
                    <a:pt x="2795" y="4042"/>
                    <a:pt x="2719" y="4053"/>
                    <a:pt x="2643" y="4062"/>
                  </a:cubicBezTo>
                  <a:lnTo>
                    <a:pt x="2643" y="4062"/>
                  </a:lnTo>
                  <a:cubicBezTo>
                    <a:pt x="2654" y="4015"/>
                    <a:pt x="2664" y="3968"/>
                    <a:pt x="2673" y="3921"/>
                  </a:cubicBezTo>
                  <a:close/>
                  <a:moveTo>
                    <a:pt x="1768" y="3145"/>
                  </a:moveTo>
                  <a:lnTo>
                    <a:pt x="1768" y="3145"/>
                  </a:lnTo>
                  <a:cubicBezTo>
                    <a:pt x="2015" y="3430"/>
                    <a:pt x="2305" y="3684"/>
                    <a:pt x="2603" y="3877"/>
                  </a:cubicBezTo>
                  <a:lnTo>
                    <a:pt x="2603" y="3877"/>
                  </a:lnTo>
                  <a:cubicBezTo>
                    <a:pt x="2590" y="3942"/>
                    <a:pt x="2575" y="4006"/>
                    <a:pt x="2560" y="4071"/>
                  </a:cubicBezTo>
                  <a:lnTo>
                    <a:pt x="2560" y="4071"/>
                  </a:lnTo>
                  <a:cubicBezTo>
                    <a:pt x="2420" y="4085"/>
                    <a:pt x="2280" y="4094"/>
                    <a:pt x="2141" y="4094"/>
                  </a:cubicBezTo>
                  <a:cubicBezTo>
                    <a:pt x="2093" y="4094"/>
                    <a:pt x="2044" y="4093"/>
                    <a:pt x="1996" y="4091"/>
                  </a:cubicBezTo>
                  <a:cubicBezTo>
                    <a:pt x="1819" y="4086"/>
                    <a:pt x="1640" y="4068"/>
                    <a:pt x="1468" y="4027"/>
                  </a:cubicBezTo>
                  <a:lnTo>
                    <a:pt x="1468" y="4027"/>
                  </a:lnTo>
                  <a:cubicBezTo>
                    <a:pt x="1468" y="3990"/>
                    <a:pt x="1470" y="3953"/>
                    <a:pt x="1474" y="3914"/>
                  </a:cubicBezTo>
                  <a:cubicBezTo>
                    <a:pt x="1496" y="3742"/>
                    <a:pt x="1574" y="3516"/>
                    <a:pt x="1691" y="3288"/>
                  </a:cubicBezTo>
                  <a:lnTo>
                    <a:pt x="1691" y="3288"/>
                  </a:lnTo>
                  <a:cubicBezTo>
                    <a:pt x="1799" y="3452"/>
                    <a:pt x="1933" y="3597"/>
                    <a:pt x="2074" y="3706"/>
                  </a:cubicBezTo>
                  <a:cubicBezTo>
                    <a:pt x="2080" y="3711"/>
                    <a:pt x="2085" y="3713"/>
                    <a:pt x="2091" y="3713"/>
                  </a:cubicBezTo>
                  <a:cubicBezTo>
                    <a:pt x="2116" y="3713"/>
                    <a:pt x="2136" y="3675"/>
                    <a:pt x="2108" y="3658"/>
                  </a:cubicBezTo>
                  <a:cubicBezTo>
                    <a:pt x="1959" y="3541"/>
                    <a:pt x="1826" y="3394"/>
                    <a:pt x="1722" y="3228"/>
                  </a:cubicBezTo>
                  <a:lnTo>
                    <a:pt x="1722" y="3228"/>
                  </a:lnTo>
                  <a:cubicBezTo>
                    <a:pt x="1737" y="3200"/>
                    <a:pt x="1752" y="3173"/>
                    <a:pt x="1768" y="3145"/>
                  </a:cubicBezTo>
                  <a:close/>
                  <a:moveTo>
                    <a:pt x="3469" y="4059"/>
                  </a:moveTo>
                  <a:cubicBezTo>
                    <a:pt x="3506" y="4096"/>
                    <a:pt x="3545" y="4132"/>
                    <a:pt x="3585" y="4166"/>
                  </a:cubicBezTo>
                  <a:lnTo>
                    <a:pt x="3585" y="4166"/>
                  </a:lnTo>
                  <a:cubicBezTo>
                    <a:pt x="3484" y="4150"/>
                    <a:pt x="3381" y="4124"/>
                    <a:pt x="3279" y="4089"/>
                  </a:cubicBezTo>
                  <a:lnTo>
                    <a:pt x="3279" y="4089"/>
                  </a:lnTo>
                  <a:cubicBezTo>
                    <a:pt x="3342" y="4079"/>
                    <a:pt x="3405" y="4069"/>
                    <a:pt x="3469" y="4059"/>
                  </a:cubicBezTo>
                  <a:close/>
                  <a:moveTo>
                    <a:pt x="4224" y="3965"/>
                  </a:moveTo>
                  <a:cubicBezTo>
                    <a:pt x="4241" y="3998"/>
                    <a:pt x="4259" y="4031"/>
                    <a:pt x="4276" y="4064"/>
                  </a:cubicBezTo>
                  <a:lnTo>
                    <a:pt x="4276" y="4064"/>
                  </a:lnTo>
                  <a:cubicBezTo>
                    <a:pt x="4125" y="4145"/>
                    <a:pt x="3960" y="4182"/>
                    <a:pt x="3789" y="4182"/>
                  </a:cubicBezTo>
                  <a:cubicBezTo>
                    <a:pt x="3768" y="4182"/>
                    <a:pt x="3748" y="4181"/>
                    <a:pt x="3727" y="4180"/>
                  </a:cubicBezTo>
                  <a:lnTo>
                    <a:pt x="3727" y="4180"/>
                  </a:lnTo>
                  <a:cubicBezTo>
                    <a:pt x="3704" y="4163"/>
                    <a:pt x="3682" y="4144"/>
                    <a:pt x="3661" y="4126"/>
                  </a:cubicBezTo>
                  <a:cubicBezTo>
                    <a:pt x="3630" y="4099"/>
                    <a:pt x="3599" y="4072"/>
                    <a:pt x="3568" y="4044"/>
                  </a:cubicBezTo>
                  <a:lnTo>
                    <a:pt x="3568" y="4044"/>
                  </a:lnTo>
                  <a:cubicBezTo>
                    <a:pt x="3787" y="4011"/>
                    <a:pt x="4005" y="3982"/>
                    <a:pt x="4224" y="3965"/>
                  </a:cubicBezTo>
                  <a:close/>
                  <a:moveTo>
                    <a:pt x="4592" y="3964"/>
                  </a:moveTo>
                  <a:cubicBezTo>
                    <a:pt x="4727" y="3975"/>
                    <a:pt x="4860" y="4001"/>
                    <a:pt x="4976" y="4057"/>
                  </a:cubicBezTo>
                  <a:lnTo>
                    <a:pt x="4976" y="4057"/>
                  </a:lnTo>
                  <a:cubicBezTo>
                    <a:pt x="4887" y="4154"/>
                    <a:pt x="4784" y="4239"/>
                    <a:pt x="4667" y="4310"/>
                  </a:cubicBezTo>
                  <a:cubicBezTo>
                    <a:pt x="4631" y="4330"/>
                    <a:pt x="4593" y="4347"/>
                    <a:pt x="4555" y="4360"/>
                  </a:cubicBezTo>
                  <a:lnTo>
                    <a:pt x="4555" y="4360"/>
                  </a:lnTo>
                  <a:cubicBezTo>
                    <a:pt x="4552" y="4355"/>
                    <a:pt x="4549" y="4350"/>
                    <a:pt x="4546" y="4346"/>
                  </a:cubicBezTo>
                  <a:cubicBezTo>
                    <a:pt x="4501" y="4270"/>
                    <a:pt x="4457" y="4193"/>
                    <a:pt x="4414" y="4116"/>
                  </a:cubicBezTo>
                  <a:lnTo>
                    <a:pt x="4414" y="4116"/>
                  </a:lnTo>
                  <a:cubicBezTo>
                    <a:pt x="4478" y="4072"/>
                    <a:pt x="4538" y="4021"/>
                    <a:pt x="4592" y="3964"/>
                  </a:cubicBezTo>
                  <a:close/>
                  <a:moveTo>
                    <a:pt x="4331" y="4166"/>
                  </a:moveTo>
                  <a:lnTo>
                    <a:pt x="4331" y="4166"/>
                  </a:lnTo>
                  <a:cubicBezTo>
                    <a:pt x="4372" y="4242"/>
                    <a:pt x="4413" y="4315"/>
                    <a:pt x="4454" y="4386"/>
                  </a:cubicBezTo>
                  <a:lnTo>
                    <a:pt x="4454" y="4386"/>
                  </a:lnTo>
                  <a:cubicBezTo>
                    <a:pt x="4411" y="4393"/>
                    <a:pt x="4368" y="4397"/>
                    <a:pt x="4324" y="4397"/>
                  </a:cubicBezTo>
                  <a:cubicBezTo>
                    <a:pt x="4179" y="4397"/>
                    <a:pt x="4034" y="4356"/>
                    <a:pt x="3902" y="4289"/>
                  </a:cubicBezTo>
                  <a:lnTo>
                    <a:pt x="3902" y="4289"/>
                  </a:lnTo>
                  <a:cubicBezTo>
                    <a:pt x="4062" y="4277"/>
                    <a:pt x="4205" y="4235"/>
                    <a:pt x="4331" y="4166"/>
                  </a:cubicBezTo>
                  <a:close/>
                  <a:moveTo>
                    <a:pt x="5401" y="1221"/>
                  </a:moveTo>
                  <a:cubicBezTo>
                    <a:pt x="5945" y="1476"/>
                    <a:pt x="6189" y="2114"/>
                    <a:pt x="6283" y="2715"/>
                  </a:cubicBezTo>
                  <a:cubicBezTo>
                    <a:pt x="6365" y="3264"/>
                    <a:pt x="6365" y="3850"/>
                    <a:pt x="6144" y="4366"/>
                  </a:cubicBezTo>
                  <a:cubicBezTo>
                    <a:pt x="6016" y="4695"/>
                    <a:pt x="5713" y="4944"/>
                    <a:pt x="5373" y="4986"/>
                  </a:cubicBezTo>
                  <a:lnTo>
                    <a:pt x="5373" y="4986"/>
                  </a:lnTo>
                  <a:cubicBezTo>
                    <a:pt x="5411" y="4929"/>
                    <a:pt x="5441" y="4866"/>
                    <a:pt x="5458" y="4796"/>
                  </a:cubicBezTo>
                  <a:cubicBezTo>
                    <a:pt x="5520" y="4488"/>
                    <a:pt x="5363" y="4178"/>
                    <a:pt x="5116" y="4008"/>
                  </a:cubicBezTo>
                  <a:lnTo>
                    <a:pt x="5116" y="4008"/>
                  </a:lnTo>
                  <a:cubicBezTo>
                    <a:pt x="5241" y="3845"/>
                    <a:pt x="5340" y="3659"/>
                    <a:pt x="5402" y="3479"/>
                  </a:cubicBezTo>
                  <a:cubicBezTo>
                    <a:pt x="5669" y="2763"/>
                    <a:pt x="5696" y="1944"/>
                    <a:pt x="5406" y="1232"/>
                  </a:cubicBezTo>
                  <a:cubicBezTo>
                    <a:pt x="5404" y="1228"/>
                    <a:pt x="5403" y="1224"/>
                    <a:pt x="5401" y="1221"/>
                  </a:cubicBezTo>
                  <a:close/>
                  <a:moveTo>
                    <a:pt x="5044" y="4094"/>
                  </a:moveTo>
                  <a:cubicBezTo>
                    <a:pt x="5116" y="4139"/>
                    <a:pt x="5179" y="4199"/>
                    <a:pt x="5229" y="4277"/>
                  </a:cubicBezTo>
                  <a:cubicBezTo>
                    <a:pt x="5428" y="4579"/>
                    <a:pt x="5387" y="4814"/>
                    <a:pt x="5225" y="4990"/>
                  </a:cubicBezTo>
                  <a:lnTo>
                    <a:pt x="5225" y="4990"/>
                  </a:lnTo>
                  <a:cubicBezTo>
                    <a:pt x="5172" y="4987"/>
                    <a:pt x="5119" y="4979"/>
                    <a:pt x="5066" y="4965"/>
                  </a:cubicBezTo>
                  <a:cubicBezTo>
                    <a:pt x="4851" y="4853"/>
                    <a:pt x="4720" y="4630"/>
                    <a:pt x="4593" y="4423"/>
                  </a:cubicBezTo>
                  <a:lnTo>
                    <a:pt x="4593" y="4423"/>
                  </a:lnTo>
                  <a:cubicBezTo>
                    <a:pt x="4763" y="4357"/>
                    <a:pt x="4915" y="4239"/>
                    <a:pt x="5044" y="4094"/>
                  </a:cubicBezTo>
                  <a:close/>
                  <a:moveTo>
                    <a:pt x="1471" y="4150"/>
                  </a:moveTo>
                  <a:cubicBezTo>
                    <a:pt x="1644" y="4188"/>
                    <a:pt x="1821" y="4205"/>
                    <a:pt x="1994" y="4208"/>
                  </a:cubicBezTo>
                  <a:cubicBezTo>
                    <a:pt x="2022" y="4209"/>
                    <a:pt x="2049" y="4209"/>
                    <a:pt x="2077" y="4209"/>
                  </a:cubicBezTo>
                  <a:cubicBezTo>
                    <a:pt x="2229" y="4209"/>
                    <a:pt x="2380" y="4201"/>
                    <a:pt x="2530" y="4188"/>
                  </a:cubicBezTo>
                  <a:lnTo>
                    <a:pt x="2530" y="4188"/>
                  </a:lnTo>
                  <a:cubicBezTo>
                    <a:pt x="2460" y="4450"/>
                    <a:pt x="2367" y="4704"/>
                    <a:pt x="2234" y="4945"/>
                  </a:cubicBezTo>
                  <a:cubicBezTo>
                    <a:pt x="2203" y="4999"/>
                    <a:pt x="2169" y="5046"/>
                    <a:pt x="2133" y="5086"/>
                  </a:cubicBezTo>
                  <a:lnTo>
                    <a:pt x="2133" y="5086"/>
                  </a:lnTo>
                  <a:cubicBezTo>
                    <a:pt x="1771" y="4883"/>
                    <a:pt x="1507" y="4582"/>
                    <a:pt x="1471" y="4150"/>
                  </a:cubicBezTo>
                  <a:close/>
                  <a:moveTo>
                    <a:pt x="275" y="3162"/>
                  </a:moveTo>
                  <a:cubicBezTo>
                    <a:pt x="408" y="3458"/>
                    <a:pt x="606" y="3719"/>
                    <a:pt x="881" y="3907"/>
                  </a:cubicBezTo>
                  <a:cubicBezTo>
                    <a:pt x="1029" y="4007"/>
                    <a:pt x="1191" y="4076"/>
                    <a:pt x="1360" y="4123"/>
                  </a:cubicBezTo>
                  <a:lnTo>
                    <a:pt x="1360" y="4123"/>
                  </a:lnTo>
                  <a:cubicBezTo>
                    <a:pt x="1364" y="4244"/>
                    <a:pt x="1387" y="4365"/>
                    <a:pt x="1433" y="4484"/>
                  </a:cubicBezTo>
                  <a:cubicBezTo>
                    <a:pt x="1553" y="4768"/>
                    <a:pt x="1775" y="4991"/>
                    <a:pt x="2057" y="5159"/>
                  </a:cubicBezTo>
                  <a:lnTo>
                    <a:pt x="2057" y="5159"/>
                  </a:lnTo>
                  <a:cubicBezTo>
                    <a:pt x="1947" y="5247"/>
                    <a:pt x="1823" y="5283"/>
                    <a:pt x="1694" y="5283"/>
                  </a:cubicBezTo>
                  <a:cubicBezTo>
                    <a:pt x="1399" y="5283"/>
                    <a:pt x="1077" y="5092"/>
                    <a:pt x="832" y="4890"/>
                  </a:cubicBezTo>
                  <a:cubicBezTo>
                    <a:pt x="318" y="4518"/>
                    <a:pt x="111" y="3759"/>
                    <a:pt x="275" y="3162"/>
                  </a:cubicBezTo>
                  <a:close/>
                  <a:moveTo>
                    <a:pt x="3068" y="4121"/>
                  </a:moveTo>
                  <a:lnTo>
                    <a:pt x="3068" y="4121"/>
                  </a:lnTo>
                  <a:cubicBezTo>
                    <a:pt x="3321" y="4229"/>
                    <a:pt x="3550" y="4283"/>
                    <a:pt x="3754" y="4292"/>
                  </a:cubicBezTo>
                  <a:lnTo>
                    <a:pt x="3754" y="4292"/>
                  </a:lnTo>
                  <a:cubicBezTo>
                    <a:pt x="3827" y="4339"/>
                    <a:pt x="3903" y="4379"/>
                    <a:pt x="3984" y="4412"/>
                  </a:cubicBezTo>
                  <a:cubicBezTo>
                    <a:pt x="4094" y="4457"/>
                    <a:pt x="4201" y="4478"/>
                    <a:pt x="4303" y="4478"/>
                  </a:cubicBezTo>
                  <a:cubicBezTo>
                    <a:pt x="4369" y="4478"/>
                    <a:pt x="4433" y="4470"/>
                    <a:pt x="4495" y="4454"/>
                  </a:cubicBezTo>
                  <a:lnTo>
                    <a:pt x="4495" y="4454"/>
                  </a:lnTo>
                  <a:cubicBezTo>
                    <a:pt x="4593" y="4618"/>
                    <a:pt x="4691" y="4761"/>
                    <a:pt x="4791" y="4868"/>
                  </a:cubicBezTo>
                  <a:cubicBezTo>
                    <a:pt x="4856" y="4941"/>
                    <a:pt x="4934" y="5007"/>
                    <a:pt x="5031" y="5053"/>
                  </a:cubicBezTo>
                  <a:cubicBezTo>
                    <a:pt x="5064" y="5063"/>
                    <a:pt x="5098" y="5070"/>
                    <a:pt x="5133" y="5075"/>
                  </a:cubicBezTo>
                  <a:lnTo>
                    <a:pt x="5133" y="5075"/>
                  </a:lnTo>
                  <a:cubicBezTo>
                    <a:pt x="4832" y="5314"/>
                    <a:pt x="4301" y="5423"/>
                    <a:pt x="3955" y="5433"/>
                  </a:cubicBezTo>
                  <a:cubicBezTo>
                    <a:pt x="3881" y="5438"/>
                    <a:pt x="3804" y="5440"/>
                    <a:pt x="3724" y="5440"/>
                  </a:cubicBezTo>
                  <a:cubicBezTo>
                    <a:pt x="3237" y="5440"/>
                    <a:pt x="2650" y="5352"/>
                    <a:pt x="2197" y="5120"/>
                  </a:cubicBezTo>
                  <a:lnTo>
                    <a:pt x="2197" y="5120"/>
                  </a:lnTo>
                  <a:cubicBezTo>
                    <a:pt x="2391" y="4900"/>
                    <a:pt x="2520" y="4558"/>
                    <a:pt x="2615" y="4179"/>
                  </a:cubicBezTo>
                  <a:lnTo>
                    <a:pt x="2615" y="4179"/>
                  </a:lnTo>
                  <a:cubicBezTo>
                    <a:pt x="2767" y="4164"/>
                    <a:pt x="2918" y="4143"/>
                    <a:pt x="3068" y="4121"/>
                  </a:cubicBezTo>
                  <a:close/>
                  <a:moveTo>
                    <a:pt x="3754" y="1"/>
                  </a:moveTo>
                  <a:cubicBezTo>
                    <a:pt x="3708" y="1"/>
                    <a:pt x="3662" y="3"/>
                    <a:pt x="3615" y="8"/>
                  </a:cubicBezTo>
                  <a:cubicBezTo>
                    <a:pt x="3464" y="29"/>
                    <a:pt x="3319" y="71"/>
                    <a:pt x="3184" y="130"/>
                  </a:cubicBezTo>
                  <a:lnTo>
                    <a:pt x="3184" y="130"/>
                  </a:lnTo>
                  <a:cubicBezTo>
                    <a:pt x="2949" y="74"/>
                    <a:pt x="2703" y="46"/>
                    <a:pt x="2456" y="46"/>
                  </a:cubicBezTo>
                  <a:cubicBezTo>
                    <a:pt x="1333" y="46"/>
                    <a:pt x="199" y="633"/>
                    <a:pt x="62" y="1829"/>
                  </a:cubicBezTo>
                  <a:cubicBezTo>
                    <a:pt x="32" y="2228"/>
                    <a:pt x="78" y="2658"/>
                    <a:pt x="224" y="3041"/>
                  </a:cubicBezTo>
                  <a:lnTo>
                    <a:pt x="224" y="3041"/>
                  </a:lnTo>
                  <a:cubicBezTo>
                    <a:pt x="1" y="3682"/>
                    <a:pt x="208" y="4538"/>
                    <a:pt x="781" y="4954"/>
                  </a:cubicBezTo>
                  <a:cubicBezTo>
                    <a:pt x="1042" y="5151"/>
                    <a:pt x="1348" y="5367"/>
                    <a:pt x="1687" y="5367"/>
                  </a:cubicBezTo>
                  <a:cubicBezTo>
                    <a:pt x="1738" y="5367"/>
                    <a:pt x="1791" y="5362"/>
                    <a:pt x="1844" y="5351"/>
                  </a:cubicBezTo>
                  <a:cubicBezTo>
                    <a:pt x="1948" y="5323"/>
                    <a:pt x="2040" y="5269"/>
                    <a:pt x="2122" y="5196"/>
                  </a:cubicBezTo>
                  <a:lnTo>
                    <a:pt x="2122" y="5196"/>
                  </a:lnTo>
                  <a:cubicBezTo>
                    <a:pt x="2565" y="5439"/>
                    <a:pt x="3138" y="5553"/>
                    <a:pt x="3689" y="5553"/>
                  </a:cubicBezTo>
                  <a:cubicBezTo>
                    <a:pt x="4216" y="5553"/>
                    <a:pt x="4724" y="5448"/>
                    <a:pt x="5076" y="5253"/>
                  </a:cubicBezTo>
                  <a:cubicBezTo>
                    <a:pt x="5154" y="5207"/>
                    <a:pt x="5231" y="5150"/>
                    <a:pt x="5296" y="5082"/>
                  </a:cubicBezTo>
                  <a:lnTo>
                    <a:pt x="5296" y="5082"/>
                  </a:lnTo>
                  <a:cubicBezTo>
                    <a:pt x="5308" y="5081"/>
                    <a:pt x="5321" y="5080"/>
                    <a:pt x="5333" y="5079"/>
                  </a:cubicBezTo>
                  <a:cubicBezTo>
                    <a:pt x="5971" y="5060"/>
                    <a:pt x="6314" y="4410"/>
                    <a:pt x="6385" y="3846"/>
                  </a:cubicBezTo>
                  <a:cubicBezTo>
                    <a:pt x="6486" y="3024"/>
                    <a:pt x="6379" y="2033"/>
                    <a:pt x="5805" y="1393"/>
                  </a:cubicBezTo>
                  <a:cubicBezTo>
                    <a:pt x="5670" y="1265"/>
                    <a:pt x="5515" y="1171"/>
                    <a:pt x="5349" y="1111"/>
                  </a:cubicBezTo>
                  <a:lnTo>
                    <a:pt x="5349" y="1111"/>
                  </a:lnTo>
                  <a:cubicBezTo>
                    <a:pt x="5043" y="512"/>
                    <a:pt x="4440" y="1"/>
                    <a:pt x="3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5749050" y="4853325"/>
              <a:ext cx="168575" cy="181525"/>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5833000" y="4892275"/>
              <a:ext cx="7650" cy="91475"/>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5780100" y="4867500"/>
              <a:ext cx="49175" cy="22275"/>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5762150" y="4900125"/>
              <a:ext cx="72475" cy="31875"/>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769800" y="4942025"/>
              <a:ext cx="59725" cy="60525"/>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8"/>
            <p:cNvSpPr/>
            <p:nvPr/>
          </p:nvSpPr>
          <p:spPr>
            <a:xfrm>
              <a:off x="5844875" y="4867525"/>
              <a:ext cx="49050" cy="22250"/>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5839050" y="4900325"/>
              <a:ext cx="72525" cy="31750"/>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5844650" y="4942200"/>
              <a:ext cx="64225" cy="60350"/>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5851450" y="5017375"/>
              <a:ext cx="40800" cy="12900"/>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5803325" y="4856925"/>
              <a:ext cx="19625" cy="447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812650" y="4982275"/>
              <a:ext cx="19500" cy="35500"/>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5845775" y="4980200"/>
              <a:ext cx="16050" cy="34425"/>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5458150" y="4598650"/>
              <a:ext cx="137625" cy="128850"/>
            </a:xfrm>
            <a:custGeom>
              <a:avLst/>
              <a:gdLst/>
              <a:ahLst/>
              <a:cxnLst/>
              <a:rect l="l" t="t" r="r" b="b"/>
              <a:pathLst>
                <a:path w="5505" h="5154" extrusionOk="0">
                  <a:moveTo>
                    <a:pt x="2781" y="1"/>
                  </a:moveTo>
                  <a:cubicBezTo>
                    <a:pt x="1471" y="1"/>
                    <a:pt x="884" y="896"/>
                    <a:pt x="667" y="1618"/>
                  </a:cubicBezTo>
                  <a:cubicBezTo>
                    <a:pt x="424" y="2435"/>
                    <a:pt x="0" y="3974"/>
                    <a:pt x="1880" y="4870"/>
                  </a:cubicBezTo>
                  <a:cubicBezTo>
                    <a:pt x="2295" y="5068"/>
                    <a:pt x="2679" y="5153"/>
                    <a:pt x="3028" y="5153"/>
                  </a:cubicBezTo>
                  <a:cubicBezTo>
                    <a:pt x="4258" y="5153"/>
                    <a:pt x="5052" y="4089"/>
                    <a:pt x="5250" y="3138"/>
                  </a:cubicBezTo>
                  <a:cubicBezTo>
                    <a:pt x="5504" y="1917"/>
                    <a:pt x="5260" y="367"/>
                    <a:pt x="3322" y="48"/>
                  </a:cubicBezTo>
                  <a:cubicBezTo>
                    <a:pt x="3129" y="16"/>
                    <a:pt x="2949" y="1"/>
                    <a:pt x="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510300" y="4643325"/>
              <a:ext cx="10100" cy="15850"/>
            </a:xfrm>
            <a:custGeom>
              <a:avLst/>
              <a:gdLst/>
              <a:ahLst/>
              <a:cxnLst/>
              <a:rect l="l" t="t" r="r" b="b"/>
              <a:pathLst>
                <a:path w="404" h="634" extrusionOk="0">
                  <a:moveTo>
                    <a:pt x="297" y="1"/>
                  </a:moveTo>
                  <a:cubicBezTo>
                    <a:pt x="195" y="1"/>
                    <a:pt x="0" y="597"/>
                    <a:pt x="116" y="632"/>
                  </a:cubicBezTo>
                  <a:cubicBezTo>
                    <a:pt x="119" y="633"/>
                    <a:pt x="123" y="633"/>
                    <a:pt x="126" y="633"/>
                  </a:cubicBezTo>
                  <a:cubicBezTo>
                    <a:pt x="246" y="633"/>
                    <a:pt x="403" y="30"/>
                    <a:pt x="305" y="2"/>
                  </a:cubicBezTo>
                  <a:cubicBezTo>
                    <a:pt x="302"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5541200" y="4652575"/>
              <a:ext cx="10100" cy="15850"/>
            </a:xfrm>
            <a:custGeom>
              <a:avLst/>
              <a:gdLst/>
              <a:ahLst/>
              <a:cxnLst/>
              <a:rect l="l" t="t" r="r" b="b"/>
              <a:pathLst>
                <a:path w="404" h="634" extrusionOk="0">
                  <a:moveTo>
                    <a:pt x="299" y="1"/>
                  </a:moveTo>
                  <a:cubicBezTo>
                    <a:pt x="195" y="1"/>
                    <a:pt x="1" y="597"/>
                    <a:pt x="117" y="632"/>
                  </a:cubicBezTo>
                  <a:cubicBezTo>
                    <a:pt x="121" y="633"/>
                    <a:pt x="124" y="634"/>
                    <a:pt x="127" y="634"/>
                  </a:cubicBezTo>
                  <a:cubicBezTo>
                    <a:pt x="246" y="634"/>
                    <a:pt x="404" y="31"/>
                    <a:pt x="306" y="2"/>
                  </a:cubicBezTo>
                  <a:cubicBezTo>
                    <a:pt x="304"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5493450" y="4651325"/>
              <a:ext cx="75075" cy="34550"/>
            </a:xfrm>
            <a:custGeom>
              <a:avLst/>
              <a:gdLst/>
              <a:ahLst/>
              <a:cxnLst/>
              <a:rect l="l" t="t" r="r" b="b"/>
              <a:pathLst>
                <a:path w="3003" h="1382" extrusionOk="0">
                  <a:moveTo>
                    <a:pt x="33" y="0"/>
                  </a:moveTo>
                  <a:cubicBezTo>
                    <a:pt x="17" y="0"/>
                    <a:pt x="0" y="12"/>
                    <a:pt x="3" y="33"/>
                  </a:cubicBezTo>
                  <a:cubicBezTo>
                    <a:pt x="130" y="807"/>
                    <a:pt x="1078" y="1382"/>
                    <a:pt x="1918" y="1382"/>
                  </a:cubicBezTo>
                  <a:cubicBezTo>
                    <a:pt x="2340" y="1382"/>
                    <a:pt x="2736" y="1237"/>
                    <a:pt x="2986" y="898"/>
                  </a:cubicBezTo>
                  <a:cubicBezTo>
                    <a:pt x="3002" y="875"/>
                    <a:pt x="2981" y="850"/>
                    <a:pt x="2960" y="850"/>
                  </a:cubicBezTo>
                  <a:cubicBezTo>
                    <a:pt x="2952" y="850"/>
                    <a:pt x="2945" y="854"/>
                    <a:pt x="2939" y="861"/>
                  </a:cubicBezTo>
                  <a:cubicBezTo>
                    <a:pt x="2696" y="1144"/>
                    <a:pt x="2337" y="1265"/>
                    <a:pt x="1955" y="1265"/>
                  </a:cubicBezTo>
                  <a:cubicBezTo>
                    <a:pt x="1151" y="1265"/>
                    <a:pt x="240" y="730"/>
                    <a:pt x="61" y="23"/>
                  </a:cubicBezTo>
                  <a:cubicBezTo>
                    <a:pt x="58" y="7"/>
                    <a:pt x="45"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472725" y="4652500"/>
              <a:ext cx="11525" cy="47500"/>
            </a:xfrm>
            <a:custGeom>
              <a:avLst/>
              <a:gdLst/>
              <a:ahLst/>
              <a:cxnLst/>
              <a:rect l="l" t="t" r="r" b="b"/>
              <a:pathLst>
                <a:path w="461" h="1900" extrusionOk="0">
                  <a:moveTo>
                    <a:pt x="130" y="1"/>
                  </a:moveTo>
                  <a:cubicBezTo>
                    <a:pt x="116" y="1"/>
                    <a:pt x="103" y="9"/>
                    <a:pt x="101" y="25"/>
                  </a:cubicBezTo>
                  <a:cubicBezTo>
                    <a:pt x="0" y="650"/>
                    <a:pt x="54" y="1340"/>
                    <a:pt x="398" y="1886"/>
                  </a:cubicBezTo>
                  <a:cubicBezTo>
                    <a:pt x="404" y="1896"/>
                    <a:pt x="412" y="1900"/>
                    <a:pt x="421" y="1900"/>
                  </a:cubicBezTo>
                  <a:cubicBezTo>
                    <a:pt x="441" y="1900"/>
                    <a:pt x="460" y="1881"/>
                    <a:pt x="450" y="1858"/>
                  </a:cubicBezTo>
                  <a:cubicBezTo>
                    <a:pt x="195" y="1283"/>
                    <a:pt x="153" y="651"/>
                    <a:pt x="160" y="30"/>
                  </a:cubicBezTo>
                  <a:cubicBezTo>
                    <a:pt x="161" y="11"/>
                    <a:pt x="145"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5490950" y="4602225"/>
              <a:ext cx="65750" cy="16025"/>
            </a:xfrm>
            <a:custGeom>
              <a:avLst/>
              <a:gdLst/>
              <a:ahLst/>
              <a:cxnLst/>
              <a:rect l="l" t="t" r="r" b="b"/>
              <a:pathLst>
                <a:path w="2630" h="641" extrusionOk="0">
                  <a:moveTo>
                    <a:pt x="1445" y="1"/>
                  </a:moveTo>
                  <a:cubicBezTo>
                    <a:pt x="907" y="1"/>
                    <a:pt x="373" y="185"/>
                    <a:pt x="19" y="592"/>
                  </a:cubicBezTo>
                  <a:cubicBezTo>
                    <a:pt x="1" y="613"/>
                    <a:pt x="22" y="641"/>
                    <a:pt x="43" y="641"/>
                  </a:cubicBezTo>
                  <a:cubicBezTo>
                    <a:pt x="50" y="641"/>
                    <a:pt x="57" y="638"/>
                    <a:pt x="62" y="632"/>
                  </a:cubicBezTo>
                  <a:cubicBezTo>
                    <a:pt x="446" y="278"/>
                    <a:pt x="958" y="124"/>
                    <a:pt x="1476" y="124"/>
                  </a:cubicBezTo>
                  <a:cubicBezTo>
                    <a:pt x="1855" y="124"/>
                    <a:pt x="2238" y="207"/>
                    <a:pt x="2575" y="355"/>
                  </a:cubicBezTo>
                  <a:cubicBezTo>
                    <a:pt x="2580" y="357"/>
                    <a:pt x="2584" y="358"/>
                    <a:pt x="2588" y="358"/>
                  </a:cubicBezTo>
                  <a:cubicBezTo>
                    <a:pt x="2614" y="358"/>
                    <a:pt x="2630" y="319"/>
                    <a:pt x="2603" y="303"/>
                  </a:cubicBezTo>
                  <a:cubicBezTo>
                    <a:pt x="2264" y="107"/>
                    <a:pt x="1853" y="1"/>
                    <a:pt x="1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8EE1-887C-4B93-9A52-7591AB2DEC91}"/>
              </a:ext>
            </a:extLst>
          </p:cNvPr>
          <p:cNvSpPr>
            <a:spLocks noGrp="1"/>
          </p:cNvSpPr>
          <p:nvPr>
            <p:ph type="title"/>
          </p:nvPr>
        </p:nvSpPr>
        <p:spPr>
          <a:xfrm>
            <a:off x="720000" y="445024"/>
            <a:ext cx="7704000" cy="1200895"/>
          </a:xfrm>
        </p:spPr>
        <p:txBody>
          <a:bodyPr/>
          <a:lstStyle/>
          <a:p>
            <a:r>
              <a:rPr lang="en-US" sz="3200" dirty="0">
                <a:solidFill>
                  <a:srgbClr val="002060"/>
                </a:solidFill>
                <a:latin typeface="Times New Roman"/>
                <a:ea typeface="Times New Roman"/>
                <a:cs typeface="Times New Roman"/>
                <a:sym typeface="Times New Roman"/>
              </a:rPr>
              <a:t>NORMAL AND ABNORMAL BEHAVIORS</a:t>
            </a:r>
            <a:br>
              <a:rPr lang="en-US" sz="3200" dirty="0">
                <a:solidFill>
                  <a:srgbClr val="002060"/>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3200" b="1" i="0" u="none" strike="noStrike" cap="none" dirty="0">
                <a:solidFill>
                  <a:srgbClr val="002060"/>
                </a:solidFill>
                <a:latin typeface="Times New Roman"/>
                <a:ea typeface="Times New Roman"/>
                <a:cs typeface="Times New Roman"/>
                <a:sym typeface="Times New Roman"/>
              </a:rPr>
              <a:t>How can we distinguish normal from abnormal behavior?</a:t>
            </a:r>
            <a:br>
              <a:rPr lang="en-US" sz="3200" b="1" i="0" u="none" strike="noStrike" cap="none" dirty="0">
                <a:solidFill>
                  <a:srgbClr val="002060"/>
                </a:solidFill>
                <a:latin typeface="Times New Roman"/>
                <a:ea typeface="Times New Roman"/>
                <a:cs typeface="Times New Roman"/>
                <a:sym typeface="Times New Roman"/>
              </a:rPr>
            </a:br>
            <a:r>
              <a:rPr lang="en-US" sz="3200" b="1" i="0" u="none" strike="noStrike" cap="none" dirty="0">
                <a:solidFill>
                  <a:srgbClr val="002060"/>
                </a:solidFill>
                <a:latin typeface="Times New Roman"/>
                <a:ea typeface="Times New Roman"/>
                <a:cs typeface="Times New Roman"/>
                <a:sym typeface="Times New Roman"/>
              </a:rPr>
              <a:t/>
            </a:r>
            <a:br>
              <a:rPr lang="en-US" sz="3200" b="1" i="0" u="none" strike="noStrike" cap="none" dirty="0">
                <a:solidFill>
                  <a:srgbClr val="002060"/>
                </a:solidFill>
                <a:latin typeface="Times New Roman"/>
                <a:ea typeface="Times New Roman"/>
                <a:cs typeface="Times New Roman"/>
                <a:sym typeface="Times New Roman"/>
              </a:rPr>
            </a:br>
            <a:endParaRPr lang="en-US" sz="3200" dirty="0"/>
          </a:p>
        </p:txBody>
      </p:sp>
    </p:spTree>
    <p:extLst>
      <p:ext uri="{BB962C8B-B14F-4D97-AF65-F5344CB8AC3E}">
        <p14:creationId xmlns:p14="http://schemas.microsoft.com/office/powerpoint/2010/main" val="117498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49"/>
          <p:cNvSpPr txBox="1">
            <a:spLocks noGrp="1"/>
          </p:cNvSpPr>
          <p:nvPr>
            <p:ph type="subTitle" idx="1"/>
          </p:nvPr>
        </p:nvSpPr>
        <p:spPr>
          <a:xfrm>
            <a:off x="1052193" y="2608397"/>
            <a:ext cx="3269626" cy="5727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Deviation from Social Norms </a:t>
            </a:r>
            <a:endParaRPr lang="en-US" dirty="0"/>
          </a:p>
          <a:p>
            <a:pPr marL="0" lvl="0" indent="0" algn="ctr" rtl="0">
              <a:spcBef>
                <a:spcPts val="0"/>
              </a:spcBef>
              <a:spcAft>
                <a:spcPts val="0"/>
              </a:spcAft>
              <a:buNone/>
            </a:pPr>
            <a:endParaRPr dirty="0"/>
          </a:p>
        </p:txBody>
      </p:sp>
      <p:sp>
        <p:nvSpPr>
          <p:cNvPr id="785" name="Google Shape;785;p49"/>
          <p:cNvSpPr txBox="1">
            <a:spLocks noGrp="1"/>
          </p:cNvSpPr>
          <p:nvPr>
            <p:ph type="subTitle" idx="2"/>
          </p:nvPr>
        </p:nvSpPr>
        <p:spPr>
          <a:xfrm>
            <a:off x="989955" y="2886304"/>
            <a:ext cx="3269626" cy="1076100"/>
          </a:xfrm>
          <a:prstGeom prst="rect">
            <a:avLst/>
          </a:prstGeom>
        </p:spPr>
        <p:txBody>
          <a:bodyPr spcFirstLastPara="1" wrap="square" lIns="91425" tIns="91425" rIns="91425" bIns="91425" anchor="t" anchorCtr="0">
            <a:noAutofit/>
          </a:bodyPr>
          <a:lstStyle/>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To employ this statistically based approach, that observe highly unusual behaviors that stray far from the norms.</a:t>
            </a:r>
            <a:endParaRPr lang="en-US" sz="1800" dirty="0">
              <a:solidFill>
                <a:schemeClr val="tx1"/>
              </a:solidFill>
            </a:endParaRPr>
          </a:p>
          <a:p>
            <a:pPr marL="0" lvl="0" indent="0" algn="just" rtl="0">
              <a:lnSpc>
                <a:spcPct val="100000"/>
              </a:lnSpc>
              <a:spcBef>
                <a:spcPts val="360"/>
              </a:spcBef>
              <a:spcAft>
                <a:spcPts val="0"/>
              </a:spcAft>
              <a:buClr>
                <a:schemeClr val="dk1"/>
              </a:buClr>
              <a:buSzPts val="1800"/>
              <a:buNone/>
            </a:pPr>
            <a:endParaRPr lang="en-US" sz="1800" dirty="0">
              <a:solidFill>
                <a:schemeClr val="tx1"/>
              </a:solidFill>
              <a:latin typeface="Times New Roman"/>
              <a:ea typeface="Times New Roman"/>
              <a:cs typeface="Times New Roman"/>
              <a:sym typeface="Times New Roman"/>
            </a:endParaRPr>
          </a:p>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Example: Hearing voices</a:t>
            </a:r>
            <a:endParaRPr lang="en-US" sz="1800" dirty="0">
              <a:solidFill>
                <a:schemeClr val="tx1"/>
              </a:solidFill>
            </a:endParaRPr>
          </a:p>
          <a:p>
            <a:pPr marL="0" lvl="0" indent="0" algn="ctr" rtl="0">
              <a:spcBef>
                <a:spcPts val="0"/>
              </a:spcBef>
              <a:spcAft>
                <a:spcPts val="0"/>
              </a:spcAft>
              <a:buNone/>
            </a:pPr>
            <a:endParaRPr dirty="0"/>
          </a:p>
        </p:txBody>
      </p:sp>
      <p:sp>
        <p:nvSpPr>
          <p:cNvPr id="788" name="Google Shape;78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IDENTIFYING </a:t>
            </a:r>
            <a:r>
              <a:rPr lang="en" dirty="0">
                <a:solidFill>
                  <a:schemeClr val="accent4"/>
                </a:solidFill>
              </a:rPr>
              <a:t>ABNORMALITY</a:t>
            </a:r>
            <a:br>
              <a:rPr lang="en" dirty="0">
                <a:solidFill>
                  <a:schemeClr val="accent4"/>
                </a:solidFill>
              </a:rPr>
            </a:br>
            <a:r>
              <a:rPr lang="en" dirty="0">
                <a:solidFill>
                  <a:schemeClr val="accent4"/>
                </a:solidFill>
              </a:rPr>
              <a:t>4-Ds.</a:t>
            </a:r>
            <a:endParaRPr dirty="0">
              <a:solidFill>
                <a:schemeClr val="accent4"/>
              </a:solidFill>
            </a:endParaRPr>
          </a:p>
        </p:txBody>
      </p:sp>
      <p:grpSp>
        <p:nvGrpSpPr>
          <p:cNvPr id="794" name="Google Shape;794;p49"/>
          <p:cNvGrpSpPr/>
          <p:nvPr/>
        </p:nvGrpSpPr>
        <p:grpSpPr>
          <a:xfrm>
            <a:off x="2013768" y="1489160"/>
            <a:ext cx="797844" cy="759594"/>
            <a:chOff x="4432808" y="3230673"/>
            <a:chExt cx="399140" cy="479179"/>
          </a:xfrm>
        </p:grpSpPr>
        <p:sp>
          <p:nvSpPr>
            <p:cNvPr id="795" name="Google Shape;795;p49"/>
            <p:cNvSpPr/>
            <p:nvPr/>
          </p:nvSpPr>
          <p:spPr>
            <a:xfrm>
              <a:off x="4743364" y="3464378"/>
              <a:ext cx="52526" cy="31128"/>
            </a:xfrm>
            <a:custGeom>
              <a:avLst/>
              <a:gdLst/>
              <a:ahLst/>
              <a:cxnLst/>
              <a:rect l="l" t="t" r="r" b="b"/>
              <a:pathLst>
                <a:path w="1598" h="947" extrusionOk="0">
                  <a:moveTo>
                    <a:pt x="295" y="1"/>
                  </a:moveTo>
                  <a:cubicBezTo>
                    <a:pt x="134" y="1"/>
                    <a:pt x="0" y="135"/>
                    <a:pt x="0" y="295"/>
                  </a:cubicBezTo>
                  <a:lnTo>
                    <a:pt x="0" y="947"/>
                  </a:lnTo>
                  <a:lnTo>
                    <a:pt x="1597" y="947"/>
                  </a:lnTo>
                  <a:lnTo>
                    <a:pt x="1597" y="295"/>
                  </a:lnTo>
                  <a:cubicBezTo>
                    <a:pt x="1597" y="135"/>
                    <a:pt x="1463"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432808" y="3583171"/>
              <a:ext cx="311476" cy="126681"/>
            </a:xfrm>
            <a:custGeom>
              <a:avLst/>
              <a:gdLst/>
              <a:ahLst/>
              <a:cxnLst/>
              <a:rect l="l" t="t" r="r" b="b"/>
              <a:pathLst>
                <a:path w="9476" h="3854" extrusionOk="0">
                  <a:moveTo>
                    <a:pt x="2615" y="0"/>
                  </a:moveTo>
                  <a:lnTo>
                    <a:pt x="1794" y="205"/>
                  </a:lnTo>
                  <a:cubicBezTo>
                    <a:pt x="741" y="464"/>
                    <a:pt x="1" y="1418"/>
                    <a:pt x="1" y="2498"/>
                  </a:cubicBezTo>
                  <a:lnTo>
                    <a:pt x="1" y="3854"/>
                  </a:lnTo>
                  <a:lnTo>
                    <a:pt x="9475" y="3854"/>
                  </a:lnTo>
                  <a:lnTo>
                    <a:pt x="9475" y="2498"/>
                  </a:lnTo>
                  <a:cubicBezTo>
                    <a:pt x="9475" y="1418"/>
                    <a:pt x="8735" y="464"/>
                    <a:pt x="7682" y="205"/>
                  </a:cubicBezTo>
                  <a:lnTo>
                    <a:pt x="6861" y="0"/>
                  </a:lnTo>
                  <a:cubicBezTo>
                    <a:pt x="6736" y="1062"/>
                    <a:pt x="5835" y="1900"/>
                    <a:pt x="4738" y="1900"/>
                  </a:cubicBezTo>
                  <a:cubicBezTo>
                    <a:pt x="3641" y="1900"/>
                    <a:pt x="2731" y="1062"/>
                    <a:pt x="2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4518730" y="3575249"/>
              <a:ext cx="139632" cy="70408"/>
            </a:xfrm>
            <a:custGeom>
              <a:avLst/>
              <a:gdLst/>
              <a:ahLst/>
              <a:cxnLst/>
              <a:rect l="l" t="t" r="r" b="b"/>
              <a:pathLst>
                <a:path w="4248" h="2142" extrusionOk="0">
                  <a:moveTo>
                    <a:pt x="938" y="0"/>
                  </a:moveTo>
                  <a:lnTo>
                    <a:pt x="1" y="241"/>
                  </a:lnTo>
                  <a:cubicBezTo>
                    <a:pt x="117" y="1303"/>
                    <a:pt x="1027" y="2141"/>
                    <a:pt x="2124" y="2141"/>
                  </a:cubicBezTo>
                  <a:cubicBezTo>
                    <a:pt x="3221" y="2141"/>
                    <a:pt x="4122" y="1303"/>
                    <a:pt x="4247" y="241"/>
                  </a:cubicBezTo>
                  <a:lnTo>
                    <a:pt x="3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4591767" y="3589613"/>
              <a:ext cx="152517" cy="120238"/>
            </a:xfrm>
            <a:custGeom>
              <a:avLst/>
              <a:gdLst/>
              <a:ahLst/>
              <a:cxnLst/>
              <a:rect l="l" t="t" r="r" b="b"/>
              <a:pathLst>
                <a:path w="4640" h="3658" extrusionOk="0">
                  <a:moveTo>
                    <a:pt x="2801" y="0"/>
                  </a:moveTo>
                  <a:cubicBezTo>
                    <a:pt x="2498" y="964"/>
                    <a:pt x="1918" y="1927"/>
                    <a:pt x="1089" y="2757"/>
                  </a:cubicBezTo>
                  <a:cubicBezTo>
                    <a:pt x="741" y="3096"/>
                    <a:pt x="384" y="3399"/>
                    <a:pt x="0" y="3658"/>
                  </a:cubicBezTo>
                  <a:lnTo>
                    <a:pt x="4639" y="3658"/>
                  </a:lnTo>
                  <a:lnTo>
                    <a:pt x="4639" y="2302"/>
                  </a:lnTo>
                  <a:cubicBezTo>
                    <a:pt x="4639" y="1222"/>
                    <a:pt x="3899" y="268"/>
                    <a:pt x="2846" y="9"/>
                  </a:cubicBezTo>
                  <a:lnTo>
                    <a:pt x="2801" y="0"/>
                  </a:lnTo>
                  <a:close/>
                </a:path>
              </a:pathLst>
            </a:custGeom>
            <a:solidFill>
              <a:srgbClr val="282435">
                <a:alpha val="1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549529" y="3530677"/>
              <a:ext cx="78033" cy="83588"/>
            </a:xfrm>
            <a:custGeom>
              <a:avLst/>
              <a:gdLst/>
              <a:ahLst/>
              <a:cxnLst/>
              <a:rect l="l" t="t" r="r" b="b"/>
              <a:pathLst>
                <a:path w="2374" h="2543" extrusionOk="0">
                  <a:moveTo>
                    <a:pt x="1" y="0"/>
                  </a:moveTo>
                  <a:lnTo>
                    <a:pt x="1" y="1356"/>
                  </a:lnTo>
                  <a:cubicBezTo>
                    <a:pt x="1" y="2016"/>
                    <a:pt x="536" y="2543"/>
                    <a:pt x="1187" y="2543"/>
                  </a:cubicBezTo>
                  <a:cubicBezTo>
                    <a:pt x="1838" y="2543"/>
                    <a:pt x="2374" y="2016"/>
                    <a:pt x="2374" y="1356"/>
                  </a:cubicBezTo>
                  <a:lnTo>
                    <a:pt x="2374" y="0"/>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549529" y="3530677"/>
              <a:ext cx="78033" cy="36091"/>
            </a:xfrm>
            <a:custGeom>
              <a:avLst/>
              <a:gdLst/>
              <a:ahLst/>
              <a:cxnLst/>
              <a:rect l="l" t="t" r="r" b="b"/>
              <a:pathLst>
                <a:path w="2374" h="1098" extrusionOk="0">
                  <a:moveTo>
                    <a:pt x="1" y="0"/>
                  </a:moveTo>
                  <a:lnTo>
                    <a:pt x="1" y="901"/>
                  </a:lnTo>
                  <a:cubicBezTo>
                    <a:pt x="375" y="1026"/>
                    <a:pt x="777" y="1097"/>
                    <a:pt x="1187" y="1097"/>
                  </a:cubicBezTo>
                  <a:cubicBezTo>
                    <a:pt x="1597" y="1097"/>
                    <a:pt x="1999" y="1026"/>
                    <a:pt x="2374" y="901"/>
                  </a:cubicBezTo>
                  <a:lnTo>
                    <a:pt x="2374" y="0"/>
                  </a:lnTo>
                  <a:close/>
                </a:path>
              </a:pathLst>
            </a:custGeom>
            <a:solidFill>
              <a:srgbClr val="F6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4491185" y="3346507"/>
              <a:ext cx="194722" cy="192980"/>
            </a:xfrm>
            <a:custGeom>
              <a:avLst/>
              <a:gdLst/>
              <a:ahLst/>
              <a:cxnLst/>
              <a:rect l="l" t="t" r="r" b="b"/>
              <a:pathLst>
                <a:path w="5924" h="5871" extrusionOk="0">
                  <a:moveTo>
                    <a:pt x="0" y="1"/>
                  </a:moveTo>
                  <a:lnTo>
                    <a:pt x="0" y="2909"/>
                  </a:lnTo>
                  <a:cubicBezTo>
                    <a:pt x="0" y="4542"/>
                    <a:pt x="1329" y="5871"/>
                    <a:pt x="2962" y="5871"/>
                  </a:cubicBezTo>
                  <a:cubicBezTo>
                    <a:pt x="4595" y="5871"/>
                    <a:pt x="5924" y="4542"/>
                    <a:pt x="5924" y="2909"/>
                  </a:cubicBezTo>
                  <a:lnTo>
                    <a:pt x="5924" y="1"/>
                  </a:lnTo>
                  <a:close/>
                </a:path>
              </a:pathLst>
            </a:custGeom>
            <a:solidFill>
              <a:srgbClr val="FED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4569186" y="3346507"/>
              <a:ext cx="116721" cy="192980"/>
            </a:xfrm>
            <a:custGeom>
              <a:avLst/>
              <a:gdLst/>
              <a:ahLst/>
              <a:cxnLst/>
              <a:rect l="l" t="t" r="r" b="b"/>
              <a:pathLst>
                <a:path w="3551" h="5871" extrusionOk="0">
                  <a:moveTo>
                    <a:pt x="2364" y="1"/>
                  </a:moveTo>
                  <a:lnTo>
                    <a:pt x="2364" y="2909"/>
                  </a:lnTo>
                  <a:cubicBezTo>
                    <a:pt x="2364" y="4336"/>
                    <a:pt x="1347" y="5532"/>
                    <a:pt x="0" y="5808"/>
                  </a:cubicBezTo>
                  <a:cubicBezTo>
                    <a:pt x="188" y="5844"/>
                    <a:pt x="384" y="5871"/>
                    <a:pt x="589" y="5871"/>
                  </a:cubicBezTo>
                  <a:cubicBezTo>
                    <a:pt x="2222" y="5871"/>
                    <a:pt x="3551" y="4542"/>
                    <a:pt x="3551" y="2909"/>
                  </a:cubicBezTo>
                  <a:lnTo>
                    <a:pt x="3551" y="1"/>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4471825" y="3230673"/>
              <a:ext cx="233443" cy="211453"/>
            </a:xfrm>
            <a:custGeom>
              <a:avLst/>
              <a:gdLst/>
              <a:ahLst/>
              <a:cxnLst/>
              <a:rect l="l" t="t" r="r" b="b"/>
              <a:pathLst>
                <a:path w="7102" h="6433" extrusionOk="0">
                  <a:moveTo>
                    <a:pt x="3551" y="1"/>
                  </a:moveTo>
                  <a:cubicBezTo>
                    <a:pt x="1588" y="1"/>
                    <a:pt x="0" y="1598"/>
                    <a:pt x="0" y="3560"/>
                  </a:cubicBezTo>
                  <a:lnTo>
                    <a:pt x="0" y="4952"/>
                  </a:lnTo>
                  <a:lnTo>
                    <a:pt x="589" y="4952"/>
                  </a:lnTo>
                  <a:lnTo>
                    <a:pt x="589" y="6433"/>
                  </a:lnTo>
                  <a:lnTo>
                    <a:pt x="937" y="5764"/>
                  </a:lnTo>
                  <a:cubicBezTo>
                    <a:pt x="1142" y="5371"/>
                    <a:pt x="1544" y="5131"/>
                    <a:pt x="1990" y="5131"/>
                  </a:cubicBezTo>
                  <a:lnTo>
                    <a:pt x="2543" y="5131"/>
                  </a:lnTo>
                  <a:cubicBezTo>
                    <a:pt x="4042" y="5131"/>
                    <a:pt x="4764" y="4194"/>
                    <a:pt x="4969" y="3873"/>
                  </a:cubicBezTo>
                  <a:cubicBezTo>
                    <a:pt x="5014" y="3801"/>
                    <a:pt x="5085" y="3766"/>
                    <a:pt x="5166" y="3766"/>
                  </a:cubicBezTo>
                  <a:cubicBezTo>
                    <a:pt x="5389" y="3766"/>
                    <a:pt x="5585" y="3908"/>
                    <a:pt x="5665" y="4114"/>
                  </a:cubicBezTo>
                  <a:lnTo>
                    <a:pt x="6513" y="6433"/>
                  </a:lnTo>
                  <a:lnTo>
                    <a:pt x="6513" y="4952"/>
                  </a:lnTo>
                  <a:lnTo>
                    <a:pt x="7102" y="4952"/>
                  </a:lnTo>
                  <a:lnTo>
                    <a:pt x="7102" y="3560"/>
                  </a:lnTo>
                  <a:cubicBezTo>
                    <a:pt x="7102" y="1598"/>
                    <a:pt x="5514" y="1"/>
                    <a:pt x="355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4571815" y="3245629"/>
              <a:ext cx="133452" cy="196497"/>
            </a:xfrm>
            <a:custGeom>
              <a:avLst/>
              <a:gdLst/>
              <a:ahLst/>
              <a:cxnLst/>
              <a:rect l="l" t="t" r="r" b="b"/>
              <a:pathLst>
                <a:path w="4060" h="5978" extrusionOk="0">
                  <a:moveTo>
                    <a:pt x="2249" y="1"/>
                  </a:moveTo>
                  <a:lnTo>
                    <a:pt x="2249" y="1"/>
                  </a:lnTo>
                  <a:cubicBezTo>
                    <a:pt x="2284" y="1071"/>
                    <a:pt x="1990" y="2936"/>
                    <a:pt x="1" y="4640"/>
                  </a:cubicBezTo>
                  <a:cubicBezTo>
                    <a:pt x="1169" y="4461"/>
                    <a:pt x="1749" y="3694"/>
                    <a:pt x="1927" y="3418"/>
                  </a:cubicBezTo>
                  <a:cubicBezTo>
                    <a:pt x="1972" y="3346"/>
                    <a:pt x="2043" y="3311"/>
                    <a:pt x="2124" y="3311"/>
                  </a:cubicBezTo>
                  <a:cubicBezTo>
                    <a:pt x="2347" y="3311"/>
                    <a:pt x="2543" y="3453"/>
                    <a:pt x="2623" y="3659"/>
                  </a:cubicBezTo>
                  <a:lnTo>
                    <a:pt x="3471" y="5978"/>
                  </a:lnTo>
                  <a:lnTo>
                    <a:pt x="3471" y="4497"/>
                  </a:lnTo>
                  <a:lnTo>
                    <a:pt x="4060" y="4497"/>
                  </a:lnTo>
                  <a:lnTo>
                    <a:pt x="4060" y="3105"/>
                  </a:lnTo>
                  <a:cubicBezTo>
                    <a:pt x="4060" y="1767"/>
                    <a:pt x="3328" y="608"/>
                    <a:pt x="2249" y="1"/>
                  </a:cubicBezTo>
                  <a:close/>
                </a:path>
              </a:pathLst>
            </a:custGeom>
            <a:solidFill>
              <a:srgbClr val="99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4685874" y="3383453"/>
              <a:ext cx="39050" cy="58673"/>
            </a:xfrm>
            <a:custGeom>
              <a:avLst/>
              <a:gdLst/>
              <a:ahLst/>
              <a:cxnLst/>
              <a:rect l="l" t="t" r="r" b="b"/>
              <a:pathLst>
                <a:path w="1188" h="1785" extrusionOk="0">
                  <a:moveTo>
                    <a:pt x="170" y="1"/>
                  </a:moveTo>
                  <a:cubicBezTo>
                    <a:pt x="81" y="1"/>
                    <a:pt x="1" y="81"/>
                    <a:pt x="1" y="179"/>
                  </a:cubicBezTo>
                  <a:lnTo>
                    <a:pt x="1" y="1785"/>
                  </a:lnTo>
                  <a:lnTo>
                    <a:pt x="295" y="1785"/>
                  </a:lnTo>
                  <a:cubicBezTo>
                    <a:pt x="786" y="1785"/>
                    <a:pt x="1187" y="1384"/>
                    <a:pt x="1187" y="893"/>
                  </a:cubicBezTo>
                  <a:cubicBezTo>
                    <a:pt x="1187" y="402"/>
                    <a:pt x="786" y="1"/>
                    <a:pt x="295"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4452169" y="3383453"/>
              <a:ext cx="39050" cy="58673"/>
            </a:xfrm>
            <a:custGeom>
              <a:avLst/>
              <a:gdLst/>
              <a:ahLst/>
              <a:cxnLst/>
              <a:rect l="l" t="t" r="r" b="b"/>
              <a:pathLst>
                <a:path w="1188" h="1785" extrusionOk="0">
                  <a:moveTo>
                    <a:pt x="893" y="1"/>
                  </a:moveTo>
                  <a:cubicBezTo>
                    <a:pt x="402" y="1"/>
                    <a:pt x="1" y="402"/>
                    <a:pt x="1" y="893"/>
                  </a:cubicBezTo>
                  <a:cubicBezTo>
                    <a:pt x="1" y="1384"/>
                    <a:pt x="402" y="1785"/>
                    <a:pt x="893" y="1785"/>
                  </a:cubicBezTo>
                  <a:lnTo>
                    <a:pt x="1187" y="1785"/>
                  </a:lnTo>
                  <a:lnTo>
                    <a:pt x="1187" y="179"/>
                  </a:lnTo>
                  <a:cubicBezTo>
                    <a:pt x="1187" y="81"/>
                    <a:pt x="1107" y="1"/>
                    <a:pt x="1018"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707305" y="3495473"/>
              <a:ext cx="124643" cy="214378"/>
            </a:xfrm>
            <a:custGeom>
              <a:avLst/>
              <a:gdLst/>
              <a:ahLst/>
              <a:cxnLst/>
              <a:rect l="l" t="t" r="r" b="b"/>
              <a:pathLst>
                <a:path w="3792" h="6522" extrusionOk="0">
                  <a:moveTo>
                    <a:pt x="473" y="1"/>
                  </a:moveTo>
                  <a:cubicBezTo>
                    <a:pt x="214" y="1"/>
                    <a:pt x="0" y="215"/>
                    <a:pt x="0" y="473"/>
                  </a:cubicBezTo>
                  <a:lnTo>
                    <a:pt x="0" y="6040"/>
                  </a:lnTo>
                  <a:cubicBezTo>
                    <a:pt x="0" y="6308"/>
                    <a:pt x="214" y="6522"/>
                    <a:pt x="473" y="6522"/>
                  </a:cubicBezTo>
                  <a:lnTo>
                    <a:pt x="3319" y="6522"/>
                  </a:lnTo>
                  <a:cubicBezTo>
                    <a:pt x="3577" y="6522"/>
                    <a:pt x="3792" y="6308"/>
                    <a:pt x="3792" y="6040"/>
                  </a:cubicBezTo>
                  <a:lnTo>
                    <a:pt x="3792" y="473"/>
                  </a:lnTo>
                  <a:cubicBezTo>
                    <a:pt x="3792" y="215"/>
                    <a:pt x="3577" y="1"/>
                    <a:pt x="3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793786" y="3495473"/>
              <a:ext cx="38162" cy="214378"/>
            </a:xfrm>
            <a:custGeom>
              <a:avLst/>
              <a:gdLst/>
              <a:ahLst/>
              <a:cxnLst/>
              <a:rect l="l" t="t" r="r" b="b"/>
              <a:pathLst>
                <a:path w="1161" h="6522" extrusionOk="0">
                  <a:moveTo>
                    <a:pt x="1" y="1"/>
                  </a:moveTo>
                  <a:cubicBezTo>
                    <a:pt x="268" y="1"/>
                    <a:pt x="483" y="215"/>
                    <a:pt x="483" y="473"/>
                  </a:cubicBezTo>
                  <a:lnTo>
                    <a:pt x="483" y="6040"/>
                  </a:lnTo>
                  <a:cubicBezTo>
                    <a:pt x="483" y="6308"/>
                    <a:pt x="268" y="6522"/>
                    <a:pt x="1" y="6522"/>
                  </a:cubicBezTo>
                  <a:lnTo>
                    <a:pt x="688" y="6522"/>
                  </a:lnTo>
                  <a:cubicBezTo>
                    <a:pt x="946" y="6522"/>
                    <a:pt x="1161" y="6308"/>
                    <a:pt x="1161" y="6040"/>
                  </a:cubicBezTo>
                  <a:lnTo>
                    <a:pt x="1161" y="473"/>
                  </a:lnTo>
                  <a:cubicBezTo>
                    <a:pt x="1161" y="215"/>
                    <a:pt x="946" y="1"/>
                    <a:pt x="688" y="1"/>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4738368" y="3526864"/>
              <a:ext cx="62486" cy="120534"/>
            </a:xfrm>
            <a:custGeom>
              <a:avLst/>
              <a:gdLst/>
              <a:ahLst/>
              <a:cxnLst/>
              <a:rect l="l" t="t" r="r" b="b"/>
              <a:pathLst>
                <a:path w="1901" h="3667" extrusionOk="0">
                  <a:moveTo>
                    <a:pt x="286" y="0"/>
                  </a:moveTo>
                  <a:cubicBezTo>
                    <a:pt x="126" y="0"/>
                    <a:pt x="1" y="125"/>
                    <a:pt x="1" y="277"/>
                  </a:cubicBezTo>
                  <a:lnTo>
                    <a:pt x="1" y="3667"/>
                  </a:lnTo>
                  <a:lnTo>
                    <a:pt x="1901" y="3667"/>
                  </a:lnTo>
                  <a:lnTo>
                    <a:pt x="1901" y="277"/>
                  </a:lnTo>
                  <a:cubicBezTo>
                    <a:pt x="1901" y="125"/>
                    <a:pt x="1767" y="0"/>
                    <a:pt x="16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738368" y="3647366"/>
              <a:ext cx="62486" cy="31128"/>
            </a:xfrm>
            <a:custGeom>
              <a:avLst/>
              <a:gdLst/>
              <a:ahLst/>
              <a:cxnLst/>
              <a:rect l="l" t="t" r="r" b="b"/>
              <a:pathLst>
                <a:path w="1901" h="947" extrusionOk="0">
                  <a:moveTo>
                    <a:pt x="1" y="1"/>
                  </a:moveTo>
                  <a:lnTo>
                    <a:pt x="1" y="661"/>
                  </a:lnTo>
                  <a:cubicBezTo>
                    <a:pt x="1" y="821"/>
                    <a:pt x="126" y="946"/>
                    <a:pt x="286" y="946"/>
                  </a:cubicBezTo>
                  <a:lnTo>
                    <a:pt x="1615" y="946"/>
                  </a:lnTo>
                  <a:cubicBezTo>
                    <a:pt x="1767" y="946"/>
                    <a:pt x="1901" y="821"/>
                    <a:pt x="1901" y="661"/>
                  </a:cubicBezTo>
                  <a:lnTo>
                    <a:pt x="19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4669176" y="3671427"/>
              <a:ext cx="14101" cy="38425"/>
            </a:xfrm>
            <a:custGeom>
              <a:avLst/>
              <a:gdLst/>
              <a:ahLst/>
              <a:cxnLst/>
              <a:rect l="l" t="t" r="r" b="b"/>
              <a:pathLst>
                <a:path w="429" h="1169" extrusionOk="0">
                  <a:moveTo>
                    <a:pt x="214" y="0"/>
                  </a:moveTo>
                  <a:cubicBezTo>
                    <a:pt x="98" y="0"/>
                    <a:pt x="0" y="98"/>
                    <a:pt x="0" y="214"/>
                  </a:cubicBezTo>
                  <a:lnTo>
                    <a:pt x="0" y="1169"/>
                  </a:lnTo>
                  <a:lnTo>
                    <a:pt x="429" y="1169"/>
                  </a:lnTo>
                  <a:lnTo>
                    <a:pt x="429" y="214"/>
                  </a:lnTo>
                  <a:cubicBezTo>
                    <a:pt x="429" y="98"/>
                    <a:pt x="330" y="0"/>
                    <a:pt x="214"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4493815" y="3671427"/>
              <a:ext cx="14101" cy="38425"/>
            </a:xfrm>
            <a:custGeom>
              <a:avLst/>
              <a:gdLst/>
              <a:ahLst/>
              <a:cxnLst/>
              <a:rect l="l" t="t" r="r" b="b"/>
              <a:pathLst>
                <a:path w="429" h="1169" extrusionOk="0">
                  <a:moveTo>
                    <a:pt x="215" y="0"/>
                  </a:moveTo>
                  <a:cubicBezTo>
                    <a:pt x="99" y="0"/>
                    <a:pt x="1" y="98"/>
                    <a:pt x="1" y="214"/>
                  </a:cubicBezTo>
                  <a:lnTo>
                    <a:pt x="1" y="1169"/>
                  </a:lnTo>
                  <a:lnTo>
                    <a:pt x="429" y="1169"/>
                  </a:lnTo>
                  <a:lnTo>
                    <a:pt x="429" y="214"/>
                  </a:lnTo>
                  <a:cubicBezTo>
                    <a:pt x="429" y="98"/>
                    <a:pt x="331" y="0"/>
                    <a:pt x="2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558930" y="3490116"/>
              <a:ext cx="59265" cy="23272"/>
            </a:xfrm>
            <a:custGeom>
              <a:avLst/>
              <a:gdLst/>
              <a:ahLst/>
              <a:cxnLst/>
              <a:rect l="l" t="t" r="r" b="b"/>
              <a:pathLst>
                <a:path w="1803" h="708" extrusionOk="0">
                  <a:moveTo>
                    <a:pt x="901" y="1"/>
                  </a:moveTo>
                  <a:cubicBezTo>
                    <a:pt x="607" y="1"/>
                    <a:pt x="312" y="115"/>
                    <a:pt x="89" y="342"/>
                  </a:cubicBezTo>
                  <a:cubicBezTo>
                    <a:pt x="0" y="422"/>
                    <a:pt x="0" y="556"/>
                    <a:pt x="89" y="645"/>
                  </a:cubicBezTo>
                  <a:cubicBezTo>
                    <a:pt x="129" y="686"/>
                    <a:pt x="183" y="706"/>
                    <a:pt x="238" y="706"/>
                  </a:cubicBezTo>
                  <a:cubicBezTo>
                    <a:pt x="292" y="706"/>
                    <a:pt x="348" y="686"/>
                    <a:pt x="393" y="645"/>
                  </a:cubicBezTo>
                  <a:cubicBezTo>
                    <a:pt x="531" y="503"/>
                    <a:pt x="716" y="431"/>
                    <a:pt x="901" y="431"/>
                  </a:cubicBezTo>
                  <a:cubicBezTo>
                    <a:pt x="1086" y="431"/>
                    <a:pt x="1271" y="503"/>
                    <a:pt x="1410" y="645"/>
                  </a:cubicBezTo>
                  <a:cubicBezTo>
                    <a:pt x="1454" y="681"/>
                    <a:pt x="1508" y="708"/>
                    <a:pt x="1561" y="708"/>
                  </a:cubicBezTo>
                  <a:cubicBezTo>
                    <a:pt x="1615" y="708"/>
                    <a:pt x="1677" y="681"/>
                    <a:pt x="1713" y="645"/>
                  </a:cubicBezTo>
                  <a:cubicBezTo>
                    <a:pt x="1802" y="556"/>
                    <a:pt x="1802" y="422"/>
                    <a:pt x="1713" y="342"/>
                  </a:cubicBezTo>
                  <a:cubicBezTo>
                    <a:pt x="1490" y="115"/>
                    <a:pt x="1195" y="1"/>
                    <a:pt x="90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4606723" y="3425132"/>
              <a:ext cx="35204" cy="22878"/>
            </a:xfrm>
            <a:custGeom>
              <a:avLst/>
              <a:gdLst/>
              <a:ahLst/>
              <a:cxnLst/>
              <a:rect l="l" t="t" r="r" b="b"/>
              <a:pathLst>
                <a:path w="1071" h="696" extrusionOk="0">
                  <a:moveTo>
                    <a:pt x="237" y="0"/>
                  </a:moveTo>
                  <a:cubicBezTo>
                    <a:pt x="209" y="0"/>
                    <a:pt x="180" y="6"/>
                    <a:pt x="152" y="17"/>
                  </a:cubicBezTo>
                  <a:cubicBezTo>
                    <a:pt x="45" y="62"/>
                    <a:pt x="0" y="187"/>
                    <a:pt x="45" y="303"/>
                  </a:cubicBezTo>
                  <a:cubicBezTo>
                    <a:pt x="152" y="544"/>
                    <a:pt x="393" y="695"/>
                    <a:pt x="642" y="695"/>
                  </a:cubicBezTo>
                  <a:cubicBezTo>
                    <a:pt x="732" y="695"/>
                    <a:pt x="821" y="678"/>
                    <a:pt x="910" y="642"/>
                  </a:cubicBezTo>
                  <a:cubicBezTo>
                    <a:pt x="1017" y="588"/>
                    <a:pt x="1071" y="463"/>
                    <a:pt x="1017" y="356"/>
                  </a:cubicBezTo>
                  <a:cubicBezTo>
                    <a:pt x="984" y="278"/>
                    <a:pt x="909" y="228"/>
                    <a:pt x="829" y="228"/>
                  </a:cubicBezTo>
                  <a:cubicBezTo>
                    <a:pt x="799" y="228"/>
                    <a:pt x="769" y="235"/>
                    <a:pt x="741" y="249"/>
                  </a:cubicBezTo>
                  <a:cubicBezTo>
                    <a:pt x="713" y="260"/>
                    <a:pt x="684" y="265"/>
                    <a:pt x="655" y="265"/>
                  </a:cubicBezTo>
                  <a:cubicBezTo>
                    <a:pt x="562" y="265"/>
                    <a:pt x="471" y="213"/>
                    <a:pt x="437" y="124"/>
                  </a:cubicBezTo>
                  <a:cubicBezTo>
                    <a:pt x="398" y="45"/>
                    <a:pt x="319" y="0"/>
                    <a:pt x="237"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535165" y="3425132"/>
              <a:ext cx="35204" cy="22878"/>
            </a:xfrm>
            <a:custGeom>
              <a:avLst/>
              <a:gdLst/>
              <a:ahLst/>
              <a:cxnLst/>
              <a:rect l="l" t="t" r="r" b="b"/>
              <a:pathLst>
                <a:path w="1071" h="696" extrusionOk="0">
                  <a:moveTo>
                    <a:pt x="834" y="0"/>
                  </a:moveTo>
                  <a:cubicBezTo>
                    <a:pt x="752" y="0"/>
                    <a:pt x="673" y="45"/>
                    <a:pt x="634" y="124"/>
                  </a:cubicBezTo>
                  <a:cubicBezTo>
                    <a:pt x="600" y="213"/>
                    <a:pt x="509" y="265"/>
                    <a:pt x="416" y="265"/>
                  </a:cubicBezTo>
                  <a:cubicBezTo>
                    <a:pt x="387" y="265"/>
                    <a:pt x="358" y="260"/>
                    <a:pt x="330" y="249"/>
                  </a:cubicBezTo>
                  <a:cubicBezTo>
                    <a:pt x="302" y="235"/>
                    <a:pt x="272" y="228"/>
                    <a:pt x="242" y="228"/>
                  </a:cubicBezTo>
                  <a:cubicBezTo>
                    <a:pt x="162" y="228"/>
                    <a:pt x="87" y="278"/>
                    <a:pt x="54" y="356"/>
                  </a:cubicBezTo>
                  <a:cubicBezTo>
                    <a:pt x="0" y="463"/>
                    <a:pt x="54" y="588"/>
                    <a:pt x="161" y="642"/>
                  </a:cubicBezTo>
                  <a:cubicBezTo>
                    <a:pt x="250" y="678"/>
                    <a:pt x="339" y="695"/>
                    <a:pt x="420" y="695"/>
                  </a:cubicBezTo>
                  <a:cubicBezTo>
                    <a:pt x="678" y="695"/>
                    <a:pt x="919" y="544"/>
                    <a:pt x="1026" y="303"/>
                  </a:cubicBezTo>
                  <a:cubicBezTo>
                    <a:pt x="1071" y="187"/>
                    <a:pt x="1026" y="62"/>
                    <a:pt x="919" y="17"/>
                  </a:cubicBezTo>
                  <a:cubicBezTo>
                    <a:pt x="891" y="6"/>
                    <a:pt x="862" y="0"/>
                    <a:pt x="834"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787;p49">
            <a:extLst>
              <a:ext uri="{FF2B5EF4-FFF2-40B4-BE49-F238E27FC236}">
                <a16:creationId xmlns:a16="http://schemas.microsoft.com/office/drawing/2014/main" id="{7A559011-D3C5-4EEB-850F-8C70F0F51B10}"/>
              </a:ext>
            </a:extLst>
          </p:cNvPr>
          <p:cNvSpPr txBox="1">
            <a:spLocks/>
          </p:cNvSpPr>
          <p:nvPr/>
        </p:nvSpPr>
        <p:spPr>
          <a:xfrm>
            <a:off x="4729321" y="2805135"/>
            <a:ext cx="4076012" cy="1556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just">
              <a:spcBef>
                <a:spcPts val="360"/>
              </a:spcBef>
              <a:buSzPts val="1800"/>
            </a:pPr>
            <a:r>
              <a:rPr lang="en-US" sz="1600" dirty="0">
                <a:solidFill>
                  <a:schemeClr val="tx1"/>
                </a:solidFill>
                <a:latin typeface="Times New Roman"/>
                <a:ea typeface="Times New Roman"/>
                <a:cs typeface="Times New Roman"/>
                <a:sym typeface="Times New Roman"/>
              </a:rPr>
              <a:t>In this approach, behavior is considered abnormal if it produces a sense of personal distress, anxiety, or guilt in an individual—or if it is harmful  to others in some way.</a:t>
            </a:r>
            <a:endParaRPr lang="en-US" sz="1600" dirty="0">
              <a:solidFill>
                <a:schemeClr val="tx1"/>
              </a:solidFill>
            </a:endParaRPr>
          </a:p>
          <a:p>
            <a:pPr marL="0" indent="0" algn="just">
              <a:spcBef>
                <a:spcPts val="360"/>
              </a:spcBef>
              <a:buSzPts val="1800"/>
            </a:pPr>
            <a:endParaRPr lang="en-US" sz="1600" dirty="0">
              <a:solidFill>
                <a:schemeClr val="tx1"/>
              </a:solidFill>
              <a:latin typeface="Times New Roman"/>
              <a:ea typeface="Times New Roman"/>
              <a:cs typeface="Times New Roman"/>
              <a:sym typeface="Times New Roman"/>
            </a:endParaRPr>
          </a:p>
          <a:p>
            <a:pPr marL="0" indent="0" algn="just">
              <a:spcBef>
                <a:spcPts val="360"/>
              </a:spcBef>
              <a:buSzPts val="1800"/>
            </a:pPr>
            <a:r>
              <a:rPr lang="en-US" sz="1600" dirty="0">
                <a:solidFill>
                  <a:schemeClr val="tx1"/>
                </a:solidFill>
                <a:latin typeface="Times New Roman"/>
                <a:ea typeface="Times New Roman"/>
                <a:cs typeface="Times New Roman"/>
                <a:sym typeface="Times New Roman"/>
              </a:rPr>
              <a:t>Example: Obsessive Compulsive Disorder</a:t>
            </a:r>
            <a:endParaRPr lang="en-US" sz="1600" dirty="0">
              <a:solidFill>
                <a:schemeClr val="tx1"/>
              </a:solidFill>
            </a:endParaRPr>
          </a:p>
          <a:p>
            <a:pPr marL="0" indent="0"/>
            <a:endParaRPr lang="en-US" dirty="0">
              <a:solidFill>
                <a:schemeClr val="tx1"/>
              </a:solidFill>
            </a:endParaRPr>
          </a:p>
        </p:txBody>
      </p:sp>
      <p:sp>
        <p:nvSpPr>
          <p:cNvPr id="66" name="Google Shape;790;p49">
            <a:extLst>
              <a:ext uri="{FF2B5EF4-FFF2-40B4-BE49-F238E27FC236}">
                <a16:creationId xmlns:a16="http://schemas.microsoft.com/office/drawing/2014/main" id="{3F3E1120-878B-4202-A938-1EF1ABB02E30}"/>
              </a:ext>
            </a:extLst>
          </p:cNvPr>
          <p:cNvSpPr txBox="1">
            <a:spLocks/>
          </p:cNvSpPr>
          <p:nvPr/>
        </p:nvSpPr>
        <p:spPr>
          <a:xfrm>
            <a:off x="4674246" y="2146992"/>
            <a:ext cx="4301237" cy="8285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400"/>
              <a:buFont typeface="Source Sans Pro SemiBold"/>
              <a:buNone/>
              <a:defRPr sz="2000" b="0" i="0" u="none" strike="noStrike" cap="none">
                <a:solidFill>
                  <a:schemeClr val="accent4"/>
                </a:solidFill>
                <a:latin typeface="Raleway ExtraBold"/>
                <a:ea typeface="Raleway ExtraBold"/>
                <a:cs typeface="Raleway ExtraBold"/>
                <a:sym typeface="Raleway ExtraBold"/>
              </a:defRPr>
            </a:lvl1pPr>
            <a:lvl2pPr marL="914400" marR="0" lvl="1"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2pPr>
            <a:lvl3pPr marL="1371600" marR="0" lvl="2"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3pPr>
            <a:lvl4pPr marL="1828800" marR="0" lvl="3"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4pPr>
            <a:lvl5pPr marL="2286000" marR="0" lvl="4"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5pPr>
            <a:lvl6pPr marL="2743200" marR="0" lvl="5"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L="3200400" marR="0" lvl="6"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L="3657600" marR="0" lvl="7"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L="4114800" marR="0" lvl="8"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marL="0" indent="0"/>
            <a:r>
              <a:rPr lang="en-US" b="1" i="1" dirty="0">
                <a:solidFill>
                  <a:schemeClr val="dk2"/>
                </a:solidFill>
                <a:latin typeface="Times New Roman"/>
                <a:ea typeface="Times New Roman"/>
                <a:cs typeface="Times New Roman"/>
                <a:sym typeface="Times New Roman"/>
              </a:rPr>
              <a:t>Abnormality as a Sense of Personal Discomfort (Distress)</a:t>
            </a:r>
            <a:endParaRPr lang="en-US" dirty="0"/>
          </a:p>
        </p:txBody>
      </p:sp>
      <p:grpSp>
        <p:nvGrpSpPr>
          <p:cNvPr id="67" name="Google Shape;836;p49"/>
          <p:cNvGrpSpPr/>
          <p:nvPr/>
        </p:nvGrpSpPr>
        <p:grpSpPr>
          <a:xfrm>
            <a:off x="6447723" y="1371765"/>
            <a:ext cx="1008800" cy="707072"/>
            <a:chOff x="6504538" y="551406"/>
            <a:chExt cx="479179" cy="446046"/>
          </a:xfrm>
        </p:grpSpPr>
        <p:sp>
          <p:nvSpPr>
            <p:cNvPr id="68" name="Google Shape;837;p49"/>
            <p:cNvSpPr/>
            <p:nvPr/>
          </p:nvSpPr>
          <p:spPr>
            <a:xfrm>
              <a:off x="6683680" y="787183"/>
              <a:ext cx="120863" cy="62190"/>
            </a:xfrm>
            <a:custGeom>
              <a:avLst/>
              <a:gdLst/>
              <a:ahLst/>
              <a:cxnLst/>
              <a:rect l="l" t="t" r="r" b="b"/>
              <a:pathLst>
                <a:path w="3677" h="1892" extrusionOk="0">
                  <a:moveTo>
                    <a:pt x="947" y="0"/>
                  </a:moveTo>
                  <a:cubicBezTo>
                    <a:pt x="429" y="0"/>
                    <a:pt x="1" y="420"/>
                    <a:pt x="1" y="946"/>
                  </a:cubicBezTo>
                  <a:lnTo>
                    <a:pt x="1" y="1597"/>
                  </a:lnTo>
                  <a:cubicBezTo>
                    <a:pt x="1" y="1767"/>
                    <a:pt x="135" y="1892"/>
                    <a:pt x="295" y="1892"/>
                  </a:cubicBezTo>
                  <a:lnTo>
                    <a:pt x="3382" y="1892"/>
                  </a:lnTo>
                  <a:cubicBezTo>
                    <a:pt x="3543" y="1892"/>
                    <a:pt x="3676" y="1767"/>
                    <a:pt x="3676" y="1597"/>
                  </a:cubicBezTo>
                  <a:lnTo>
                    <a:pt x="3676" y="946"/>
                  </a:lnTo>
                  <a:cubicBezTo>
                    <a:pt x="3676" y="420"/>
                    <a:pt x="3248" y="0"/>
                    <a:pt x="2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8;p49"/>
            <p:cNvSpPr/>
            <p:nvPr/>
          </p:nvSpPr>
          <p:spPr>
            <a:xfrm>
              <a:off x="6742353" y="787183"/>
              <a:ext cx="62190" cy="62190"/>
            </a:xfrm>
            <a:custGeom>
              <a:avLst/>
              <a:gdLst/>
              <a:ahLst/>
              <a:cxnLst/>
              <a:rect l="l" t="t" r="r" b="b"/>
              <a:pathLst>
                <a:path w="1892" h="1892" extrusionOk="0">
                  <a:moveTo>
                    <a:pt x="0" y="0"/>
                  </a:moveTo>
                  <a:cubicBezTo>
                    <a:pt x="526" y="0"/>
                    <a:pt x="946" y="420"/>
                    <a:pt x="946" y="946"/>
                  </a:cubicBezTo>
                  <a:lnTo>
                    <a:pt x="946" y="1892"/>
                  </a:lnTo>
                  <a:lnTo>
                    <a:pt x="1597" y="1892"/>
                  </a:lnTo>
                  <a:cubicBezTo>
                    <a:pt x="1758" y="1892"/>
                    <a:pt x="1891" y="1767"/>
                    <a:pt x="1891" y="1597"/>
                  </a:cubicBezTo>
                  <a:lnTo>
                    <a:pt x="1891" y="946"/>
                  </a:lnTo>
                  <a:cubicBezTo>
                    <a:pt x="1891" y="420"/>
                    <a:pt x="1463"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9;p49"/>
            <p:cNvSpPr/>
            <p:nvPr/>
          </p:nvSpPr>
          <p:spPr>
            <a:xfrm>
              <a:off x="6708924" y="717104"/>
              <a:ext cx="70112" cy="70112"/>
            </a:xfrm>
            <a:custGeom>
              <a:avLst/>
              <a:gdLst/>
              <a:ahLst/>
              <a:cxnLst/>
              <a:rect l="l" t="t" r="r" b="b"/>
              <a:pathLst>
                <a:path w="2133" h="2133" extrusionOk="0">
                  <a:moveTo>
                    <a:pt x="1071" y="0"/>
                  </a:moveTo>
                  <a:cubicBezTo>
                    <a:pt x="482" y="0"/>
                    <a:pt x="0" y="473"/>
                    <a:pt x="0" y="1062"/>
                  </a:cubicBezTo>
                  <a:cubicBezTo>
                    <a:pt x="0" y="1651"/>
                    <a:pt x="482" y="2132"/>
                    <a:pt x="1071" y="2132"/>
                  </a:cubicBezTo>
                  <a:cubicBezTo>
                    <a:pt x="1659" y="2132"/>
                    <a:pt x="2132" y="1651"/>
                    <a:pt x="2132" y="1062"/>
                  </a:cubicBezTo>
                  <a:cubicBezTo>
                    <a:pt x="2132" y="473"/>
                    <a:pt x="1659" y="0"/>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0;p49"/>
            <p:cNvSpPr/>
            <p:nvPr/>
          </p:nvSpPr>
          <p:spPr>
            <a:xfrm>
              <a:off x="6713033" y="721213"/>
              <a:ext cx="66003" cy="66003"/>
            </a:xfrm>
            <a:custGeom>
              <a:avLst/>
              <a:gdLst/>
              <a:ahLst/>
              <a:cxnLst/>
              <a:rect l="l" t="t" r="r" b="b"/>
              <a:pathLst>
                <a:path w="2008" h="2008" extrusionOk="0">
                  <a:moveTo>
                    <a:pt x="1445" y="0"/>
                  </a:moveTo>
                  <a:lnTo>
                    <a:pt x="1445" y="0"/>
                  </a:lnTo>
                  <a:cubicBezTo>
                    <a:pt x="1526" y="152"/>
                    <a:pt x="1570" y="321"/>
                    <a:pt x="1570" y="500"/>
                  </a:cubicBezTo>
                  <a:cubicBezTo>
                    <a:pt x="1570" y="1088"/>
                    <a:pt x="1097" y="1570"/>
                    <a:pt x="509" y="1570"/>
                  </a:cubicBezTo>
                  <a:cubicBezTo>
                    <a:pt x="321" y="1570"/>
                    <a:pt x="152" y="1517"/>
                    <a:pt x="0" y="1445"/>
                  </a:cubicBezTo>
                  <a:lnTo>
                    <a:pt x="0" y="1445"/>
                  </a:lnTo>
                  <a:cubicBezTo>
                    <a:pt x="187" y="1775"/>
                    <a:pt x="535" y="2007"/>
                    <a:pt x="946" y="2007"/>
                  </a:cubicBezTo>
                  <a:cubicBezTo>
                    <a:pt x="1534" y="2007"/>
                    <a:pt x="2007" y="1526"/>
                    <a:pt x="2007" y="937"/>
                  </a:cubicBezTo>
                  <a:cubicBezTo>
                    <a:pt x="2007" y="535"/>
                    <a:pt x="1784" y="178"/>
                    <a:pt x="144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1;p49"/>
            <p:cNvSpPr/>
            <p:nvPr/>
          </p:nvSpPr>
          <p:spPr>
            <a:xfrm>
              <a:off x="6890136" y="950810"/>
              <a:ext cx="93581" cy="46643"/>
            </a:xfrm>
            <a:custGeom>
              <a:avLst/>
              <a:gdLst/>
              <a:ahLst/>
              <a:cxnLst/>
              <a:rect l="l" t="t" r="r" b="b"/>
              <a:pathLst>
                <a:path w="2847" h="1419" extrusionOk="0">
                  <a:moveTo>
                    <a:pt x="589"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2;p49"/>
            <p:cNvSpPr/>
            <p:nvPr/>
          </p:nvSpPr>
          <p:spPr>
            <a:xfrm>
              <a:off x="6938817" y="950810"/>
              <a:ext cx="44900" cy="46643"/>
            </a:xfrm>
            <a:custGeom>
              <a:avLst/>
              <a:gdLst/>
              <a:ahLst/>
              <a:cxnLst/>
              <a:rect l="l" t="t" r="r" b="b"/>
              <a:pathLst>
                <a:path w="1366" h="1419" extrusionOk="0">
                  <a:moveTo>
                    <a:pt x="0" y="0"/>
                  </a:moveTo>
                  <a:cubicBezTo>
                    <a:pt x="330" y="0"/>
                    <a:pt x="589" y="268"/>
                    <a:pt x="589" y="589"/>
                  </a:cubicBezTo>
                  <a:lnTo>
                    <a:pt x="589" y="1419"/>
                  </a:lnTo>
                  <a:lnTo>
                    <a:pt x="1071" y="1419"/>
                  </a:lnTo>
                  <a:cubicBezTo>
                    <a:pt x="1231" y="1419"/>
                    <a:pt x="1365" y="1294"/>
                    <a:pt x="1365" y="1133"/>
                  </a:cubicBezTo>
                  <a:lnTo>
                    <a:pt x="1365" y="589"/>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p49"/>
            <p:cNvSpPr/>
            <p:nvPr/>
          </p:nvSpPr>
          <p:spPr>
            <a:xfrm>
              <a:off x="6905684" y="888620"/>
              <a:ext cx="62190" cy="62223"/>
            </a:xfrm>
            <a:custGeom>
              <a:avLst/>
              <a:gdLst/>
              <a:ahLst/>
              <a:cxnLst/>
              <a:rect l="l" t="t" r="r" b="b"/>
              <a:pathLst>
                <a:path w="1892" h="1893" extrusionOk="0">
                  <a:moveTo>
                    <a:pt x="946" y="1"/>
                  </a:moveTo>
                  <a:cubicBezTo>
                    <a:pt x="428" y="1"/>
                    <a:pt x="0" y="420"/>
                    <a:pt x="0" y="947"/>
                  </a:cubicBezTo>
                  <a:cubicBezTo>
                    <a:pt x="0" y="1464"/>
                    <a:pt x="428" y="1892"/>
                    <a:pt x="946" y="1892"/>
                  </a:cubicBezTo>
                  <a:cubicBezTo>
                    <a:pt x="1472" y="1892"/>
                    <a:pt x="1891" y="1464"/>
                    <a:pt x="1891" y="947"/>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4;p49"/>
            <p:cNvSpPr/>
            <p:nvPr/>
          </p:nvSpPr>
          <p:spPr>
            <a:xfrm>
              <a:off x="6909201" y="892169"/>
              <a:ext cx="58673" cy="58673"/>
            </a:xfrm>
            <a:custGeom>
              <a:avLst/>
              <a:gdLst/>
              <a:ahLst/>
              <a:cxnLst/>
              <a:rect l="l" t="t" r="r" b="b"/>
              <a:pathLst>
                <a:path w="1785" h="1785" extrusionOk="0">
                  <a:moveTo>
                    <a:pt x="1285" y="0"/>
                  </a:moveTo>
                  <a:cubicBezTo>
                    <a:pt x="1356" y="134"/>
                    <a:pt x="1401" y="285"/>
                    <a:pt x="1401" y="446"/>
                  </a:cubicBezTo>
                  <a:cubicBezTo>
                    <a:pt x="1401" y="972"/>
                    <a:pt x="973" y="1392"/>
                    <a:pt x="446" y="1392"/>
                  </a:cubicBezTo>
                  <a:cubicBezTo>
                    <a:pt x="286" y="1392"/>
                    <a:pt x="134" y="1356"/>
                    <a:pt x="0" y="1285"/>
                  </a:cubicBezTo>
                  <a:lnTo>
                    <a:pt x="0" y="1285"/>
                  </a:lnTo>
                  <a:cubicBezTo>
                    <a:pt x="161" y="1579"/>
                    <a:pt x="482" y="1784"/>
                    <a:pt x="839" y="1784"/>
                  </a:cubicBezTo>
                  <a:cubicBezTo>
                    <a:pt x="1365" y="1784"/>
                    <a:pt x="1784" y="1356"/>
                    <a:pt x="1784" y="839"/>
                  </a:cubicBezTo>
                  <a:cubicBezTo>
                    <a:pt x="1784" y="473"/>
                    <a:pt x="1588" y="161"/>
                    <a:pt x="128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5;p49"/>
            <p:cNvSpPr/>
            <p:nvPr/>
          </p:nvSpPr>
          <p:spPr>
            <a:xfrm>
              <a:off x="6504538" y="950810"/>
              <a:ext cx="93548" cy="46643"/>
            </a:xfrm>
            <a:custGeom>
              <a:avLst/>
              <a:gdLst/>
              <a:ahLst/>
              <a:cxnLst/>
              <a:rect l="l" t="t" r="r" b="b"/>
              <a:pathLst>
                <a:path w="2846" h="1419" extrusionOk="0">
                  <a:moveTo>
                    <a:pt x="598"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46;p49"/>
            <p:cNvSpPr/>
            <p:nvPr/>
          </p:nvSpPr>
          <p:spPr>
            <a:xfrm>
              <a:off x="6553219" y="950810"/>
              <a:ext cx="44868" cy="46643"/>
            </a:xfrm>
            <a:custGeom>
              <a:avLst/>
              <a:gdLst/>
              <a:ahLst/>
              <a:cxnLst/>
              <a:rect l="l" t="t" r="r" b="b"/>
              <a:pathLst>
                <a:path w="1365" h="1419" extrusionOk="0">
                  <a:moveTo>
                    <a:pt x="0" y="0"/>
                  </a:moveTo>
                  <a:cubicBezTo>
                    <a:pt x="330" y="0"/>
                    <a:pt x="598" y="268"/>
                    <a:pt x="598" y="589"/>
                  </a:cubicBezTo>
                  <a:lnTo>
                    <a:pt x="598" y="1419"/>
                  </a:lnTo>
                  <a:lnTo>
                    <a:pt x="1071" y="1419"/>
                  </a:lnTo>
                  <a:cubicBezTo>
                    <a:pt x="1231" y="1419"/>
                    <a:pt x="1365" y="1294"/>
                    <a:pt x="1365" y="1133"/>
                  </a:cubicBezTo>
                  <a:lnTo>
                    <a:pt x="1365" y="589"/>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7;p49"/>
            <p:cNvSpPr/>
            <p:nvPr/>
          </p:nvSpPr>
          <p:spPr>
            <a:xfrm>
              <a:off x="6520053" y="888620"/>
              <a:ext cx="62519" cy="62223"/>
            </a:xfrm>
            <a:custGeom>
              <a:avLst/>
              <a:gdLst/>
              <a:ahLst/>
              <a:cxnLst/>
              <a:rect l="l" t="t" r="r" b="b"/>
              <a:pathLst>
                <a:path w="1902" h="1893" extrusionOk="0">
                  <a:moveTo>
                    <a:pt x="956" y="1"/>
                  </a:moveTo>
                  <a:cubicBezTo>
                    <a:pt x="429" y="1"/>
                    <a:pt x="1" y="420"/>
                    <a:pt x="1" y="947"/>
                  </a:cubicBezTo>
                  <a:cubicBezTo>
                    <a:pt x="1" y="1464"/>
                    <a:pt x="429" y="1892"/>
                    <a:pt x="956" y="1892"/>
                  </a:cubicBezTo>
                  <a:cubicBezTo>
                    <a:pt x="1473" y="1892"/>
                    <a:pt x="1901" y="1464"/>
                    <a:pt x="1901" y="947"/>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48;p49"/>
            <p:cNvSpPr/>
            <p:nvPr/>
          </p:nvSpPr>
          <p:spPr>
            <a:xfrm>
              <a:off x="6523866" y="892169"/>
              <a:ext cx="58706" cy="58673"/>
            </a:xfrm>
            <a:custGeom>
              <a:avLst/>
              <a:gdLst/>
              <a:ahLst/>
              <a:cxnLst/>
              <a:rect l="l" t="t" r="r" b="b"/>
              <a:pathLst>
                <a:path w="1786" h="1785" extrusionOk="0">
                  <a:moveTo>
                    <a:pt x="1286" y="0"/>
                  </a:moveTo>
                  <a:lnTo>
                    <a:pt x="1286" y="0"/>
                  </a:lnTo>
                  <a:cubicBezTo>
                    <a:pt x="1348" y="134"/>
                    <a:pt x="1393" y="285"/>
                    <a:pt x="1393" y="446"/>
                  </a:cubicBezTo>
                  <a:cubicBezTo>
                    <a:pt x="1393" y="972"/>
                    <a:pt x="964" y="1392"/>
                    <a:pt x="447" y="1392"/>
                  </a:cubicBezTo>
                  <a:cubicBezTo>
                    <a:pt x="286" y="1392"/>
                    <a:pt x="135" y="1356"/>
                    <a:pt x="1" y="1285"/>
                  </a:cubicBezTo>
                  <a:lnTo>
                    <a:pt x="1" y="1285"/>
                  </a:lnTo>
                  <a:cubicBezTo>
                    <a:pt x="162" y="1579"/>
                    <a:pt x="474" y="1784"/>
                    <a:pt x="840" y="1784"/>
                  </a:cubicBezTo>
                  <a:cubicBezTo>
                    <a:pt x="1357" y="1784"/>
                    <a:pt x="1785" y="1356"/>
                    <a:pt x="1785" y="839"/>
                  </a:cubicBezTo>
                  <a:cubicBezTo>
                    <a:pt x="1785" y="473"/>
                    <a:pt x="1580" y="161"/>
                    <a:pt x="128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9;p49"/>
            <p:cNvSpPr/>
            <p:nvPr/>
          </p:nvSpPr>
          <p:spPr>
            <a:xfrm>
              <a:off x="6890136" y="613596"/>
              <a:ext cx="93581" cy="46938"/>
            </a:xfrm>
            <a:custGeom>
              <a:avLst/>
              <a:gdLst/>
              <a:ahLst/>
              <a:cxnLst/>
              <a:rect l="l" t="t" r="r" b="b"/>
              <a:pathLst>
                <a:path w="2847" h="1428" extrusionOk="0">
                  <a:moveTo>
                    <a:pt x="589"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0;p49"/>
            <p:cNvSpPr/>
            <p:nvPr/>
          </p:nvSpPr>
          <p:spPr>
            <a:xfrm>
              <a:off x="6938817" y="613596"/>
              <a:ext cx="44900" cy="46938"/>
            </a:xfrm>
            <a:custGeom>
              <a:avLst/>
              <a:gdLst/>
              <a:ahLst/>
              <a:cxnLst/>
              <a:rect l="l" t="t" r="r" b="b"/>
              <a:pathLst>
                <a:path w="1366" h="1428" extrusionOk="0">
                  <a:moveTo>
                    <a:pt x="0" y="0"/>
                  </a:moveTo>
                  <a:cubicBezTo>
                    <a:pt x="330" y="0"/>
                    <a:pt x="589" y="268"/>
                    <a:pt x="589" y="598"/>
                  </a:cubicBezTo>
                  <a:lnTo>
                    <a:pt x="589" y="1427"/>
                  </a:lnTo>
                  <a:lnTo>
                    <a:pt x="1071" y="1427"/>
                  </a:lnTo>
                  <a:cubicBezTo>
                    <a:pt x="1231" y="1427"/>
                    <a:pt x="1365" y="1294"/>
                    <a:pt x="1365" y="1133"/>
                  </a:cubicBezTo>
                  <a:lnTo>
                    <a:pt x="1365" y="598"/>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1;p49"/>
            <p:cNvSpPr/>
            <p:nvPr/>
          </p:nvSpPr>
          <p:spPr>
            <a:xfrm>
              <a:off x="6905684" y="551406"/>
              <a:ext cx="62190" cy="62223"/>
            </a:xfrm>
            <a:custGeom>
              <a:avLst/>
              <a:gdLst/>
              <a:ahLst/>
              <a:cxnLst/>
              <a:rect l="l" t="t" r="r" b="b"/>
              <a:pathLst>
                <a:path w="1892" h="1893" extrusionOk="0">
                  <a:moveTo>
                    <a:pt x="946" y="1"/>
                  </a:moveTo>
                  <a:cubicBezTo>
                    <a:pt x="428" y="1"/>
                    <a:pt x="0" y="420"/>
                    <a:pt x="0" y="946"/>
                  </a:cubicBezTo>
                  <a:cubicBezTo>
                    <a:pt x="0" y="1473"/>
                    <a:pt x="428" y="1892"/>
                    <a:pt x="946" y="1892"/>
                  </a:cubicBezTo>
                  <a:cubicBezTo>
                    <a:pt x="1472" y="1892"/>
                    <a:pt x="1891" y="1473"/>
                    <a:pt x="1891" y="946"/>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49"/>
            <p:cNvSpPr/>
            <p:nvPr/>
          </p:nvSpPr>
          <p:spPr>
            <a:xfrm>
              <a:off x="6909201" y="554923"/>
              <a:ext cx="58673" cy="58706"/>
            </a:xfrm>
            <a:custGeom>
              <a:avLst/>
              <a:gdLst/>
              <a:ahLst/>
              <a:cxnLst/>
              <a:rect l="l" t="t" r="r" b="b"/>
              <a:pathLst>
                <a:path w="1785" h="1786" extrusionOk="0">
                  <a:moveTo>
                    <a:pt x="1285" y="1"/>
                  </a:moveTo>
                  <a:cubicBezTo>
                    <a:pt x="1356" y="135"/>
                    <a:pt x="1401" y="286"/>
                    <a:pt x="1401" y="447"/>
                  </a:cubicBezTo>
                  <a:cubicBezTo>
                    <a:pt x="1401" y="973"/>
                    <a:pt x="973" y="1401"/>
                    <a:pt x="446" y="1401"/>
                  </a:cubicBezTo>
                  <a:cubicBezTo>
                    <a:pt x="286" y="1401"/>
                    <a:pt x="134" y="1357"/>
                    <a:pt x="0" y="1285"/>
                  </a:cubicBezTo>
                  <a:lnTo>
                    <a:pt x="0" y="1285"/>
                  </a:lnTo>
                  <a:cubicBezTo>
                    <a:pt x="161" y="1589"/>
                    <a:pt x="482" y="1785"/>
                    <a:pt x="839" y="1785"/>
                  </a:cubicBezTo>
                  <a:cubicBezTo>
                    <a:pt x="1365" y="1785"/>
                    <a:pt x="1784" y="1366"/>
                    <a:pt x="1784" y="839"/>
                  </a:cubicBezTo>
                  <a:cubicBezTo>
                    <a:pt x="1784" y="474"/>
                    <a:pt x="1588" y="161"/>
                    <a:pt x="1285"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49"/>
            <p:cNvSpPr/>
            <p:nvPr/>
          </p:nvSpPr>
          <p:spPr>
            <a:xfrm>
              <a:off x="6504538" y="613596"/>
              <a:ext cx="93548" cy="46938"/>
            </a:xfrm>
            <a:custGeom>
              <a:avLst/>
              <a:gdLst/>
              <a:ahLst/>
              <a:cxnLst/>
              <a:rect l="l" t="t" r="r" b="b"/>
              <a:pathLst>
                <a:path w="2846" h="1428" extrusionOk="0">
                  <a:moveTo>
                    <a:pt x="598"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49"/>
            <p:cNvSpPr/>
            <p:nvPr/>
          </p:nvSpPr>
          <p:spPr>
            <a:xfrm>
              <a:off x="6553219" y="613596"/>
              <a:ext cx="44868" cy="46938"/>
            </a:xfrm>
            <a:custGeom>
              <a:avLst/>
              <a:gdLst/>
              <a:ahLst/>
              <a:cxnLst/>
              <a:rect l="l" t="t" r="r" b="b"/>
              <a:pathLst>
                <a:path w="1365" h="1428" extrusionOk="0">
                  <a:moveTo>
                    <a:pt x="0" y="0"/>
                  </a:moveTo>
                  <a:cubicBezTo>
                    <a:pt x="330" y="0"/>
                    <a:pt x="598" y="268"/>
                    <a:pt x="598" y="598"/>
                  </a:cubicBezTo>
                  <a:lnTo>
                    <a:pt x="598" y="1427"/>
                  </a:lnTo>
                  <a:lnTo>
                    <a:pt x="1071" y="1427"/>
                  </a:lnTo>
                  <a:cubicBezTo>
                    <a:pt x="1231" y="1427"/>
                    <a:pt x="1365" y="1294"/>
                    <a:pt x="1365" y="1133"/>
                  </a:cubicBezTo>
                  <a:lnTo>
                    <a:pt x="1365" y="598"/>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49"/>
            <p:cNvSpPr/>
            <p:nvPr/>
          </p:nvSpPr>
          <p:spPr>
            <a:xfrm>
              <a:off x="6520053" y="551406"/>
              <a:ext cx="62519" cy="62223"/>
            </a:xfrm>
            <a:custGeom>
              <a:avLst/>
              <a:gdLst/>
              <a:ahLst/>
              <a:cxnLst/>
              <a:rect l="l" t="t" r="r" b="b"/>
              <a:pathLst>
                <a:path w="1902" h="1893" extrusionOk="0">
                  <a:moveTo>
                    <a:pt x="956" y="1"/>
                  </a:moveTo>
                  <a:cubicBezTo>
                    <a:pt x="429" y="1"/>
                    <a:pt x="1" y="420"/>
                    <a:pt x="1" y="946"/>
                  </a:cubicBezTo>
                  <a:cubicBezTo>
                    <a:pt x="1" y="1473"/>
                    <a:pt x="429" y="1892"/>
                    <a:pt x="956" y="1892"/>
                  </a:cubicBezTo>
                  <a:cubicBezTo>
                    <a:pt x="1473" y="1892"/>
                    <a:pt x="1901" y="1473"/>
                    <a:pt x="1901" y="946"/>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49"/>
            <p:cNvSpPr/>
            <p:nvPr/>
          </p:nvSpPr>
          <p:spPr>
            <a:xfrm>
              <a:off x="6523866" y="554923"/>
              <a:ext cx="58706" cy="58706"/>
            </a:xfrm>
            <a:custGeom>
              <a:avLst/>
              <a:gdLst/>
              <a:ahLst/>
              <a:cxnLst/>
              <a:rect l="l" t="t" r="r" b="b"/>
              <a:pathLst>
                <a:path w="1786" h="1786" extrusionOk="0">
                  <a:moveTo>
                    <a:pt x="1286" y="1"/>
                  </a:moveTo>
                  <a:lnTo>
                    <a:pt x="1286" y="1"/>
                  </a:lnTo>
                  <a:cubicBezTo>
                    <a:pt x="1348" y="135"/>
                    <a:pt x="1393" y="286"/>
                    <a:pt x="1393" y="447"/>
                  </a:cubicBezTo>
                  <a:cubicBezTo>
                    <a:pt x="1393" y="973"/>
                    <a:pt x="964" y="1401"/>
                    <a:pt x="447" y="1401"/>
                  </a:cubicBezTo>
                  <a:cubicBezTo>
                    <a:pt x="286" y="1401"/>
                    <a:pt x="135" y="1357"/>
                    <a:pt x="1" y="1285"/>
                  </a:cubicBezTo>
                  <a:lnTo>
                    <a:pt x="1" y="1285"/>
                  </a:lnTo>
                  <a:cubicBezTo>
                    <a:pt x="162" y="1589"/>
                    <a:pt x="474" y="1785"/>
                    <a:pt x="840" y="1785"/>
                  </a:cubicBezTo>
                  <a:cubicBezTo>
                    <a:pt x="1357" y="1785"/>
                    <a:pt x="1785" y="1366"/>
                    <a:pt x="1785" y="839"/>
                  </a:cubicBezTo>
                  <a:cubicBezTo>
                    <a:pt x="1785" y="474"/>
                    <a:pt x="1580" y="161"/>
                    <a:pt x="1286"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49"/>
            <p:cNvSpPr/>
            <p:nvPr/>
          </p:nvSpPr>
          <p:spPr>
            <a:xfrm>
              <a:off x="6559070" y="825575"/>
              <a:ext cx="81846" cy="81846"/>
            </a:xfrm>
            <a:custGeom>
              <a:avLst/>
              <a:gdLst/>
              <a:ahLst/>
              <a:cxnLst/>
              <a:rect l="l" t="t" r="r" b="b"/>
              <a:pathLst>
                <a:path w="2490" h="2490" extrusionOk="0">
                  <a:moveTo>
                    <a:pt x="1240" y="1"/>
                  </a:moveTo>
                  <a:cubicBezTo>
                    <a:pt x="554" y="1"/>
                    <a:pt x="0" y="554"/>
                    <a:pt x="0" y="1241"/>
                  </a:cubicBezTo>
                  <a:cubicBezTo>
                    <a:pt x="0" y="1928"/>
                    <a:pt x="554" y="2490"/>
                    <a:pt x="1240" y="2490"/>
                  </a:cubicBezTo>
                  <a:cubicBezTo>
                    <a:pt x="1927" y="2490"/>
                    <a:pt x="2489" y="1928"/>
                    <a:pt x="2489" y="1241"/>
                  </a:cubicBezTo>
                  <a:cubicBezTo>
                    <a:pt x="2489" y="554"/>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49"/>
            <p:cNvSpPr/>
            <p:nvPr/>
          </p:nvSpPr>
          <p:spPr>
            <a:xfrm>
              <a:off x="6559070" y="659023"/>
              <a:ext cx="81846" cy="81846"/>
            </a:xfrm>
            <a:custGeom>
              <a:avLst/>
              <a:gdLst/>
              <a:ahLst/>
              <a:cxnLst/>
              <a:rect l="l" t="t" r="r" b="b"/>
              <a:pathLst>
                <a:path w="2490" h="2490" extrusionOk="0">
                  <a:moveTo>
                    <a:pt x="1240" y="1"/>
                  </a:moveTo>
                  <a:cubicBezTo>
                    <a:pt x="554" y="1"/>
                    <a:pt x="0" y="563"/>
                    <a:pt x="0" y="1250"/>
                  </a:cubicBezTo>
                  <a:cubicBezTo>
                    <a:pt x="0" y="1937"/>
                    <a:pt x="554" y="2490"/>
                    <a:pt x="1240" y="2490"/>
                  </a:cubicBezTo>
                  <a:cubicBezTo>
                    <a:pt x="1927" y="2490"/>
                    <a:pt x="2489" y="1937"/>
                    <a:pt x="2489" y="1250"/>
                  </a:cubicBezTo>
                  <a:cubicBezTo>
                    <a:pt x="2489" y="563"/>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9;p49"/>
            <p:cNvSpPr/>
            <p:nvPr/>
          </p:nvSpPr>
          <p:spPr>
            <a:xfrm>
              <a:off x="6847307" y="825575"/>
              <a:ext cx="81846" cy="81846"/>
            </a:xfrm>
            <a:custGeom>
              <a:avLst/>
              <a:gdLst/>
              <a:ahLst/>
              <a:cxnLst/>
              <a:rect l="l" t="t" r="r" b="b"/>
              <a:pathLst>
                <a:path w="2490" h="2490" extrusionOk="0">
                  <a:moveTo>
                    <a:pt x="1250" y="1"/>
                  </a:moveTo>
                  <a:cubicBezTo>
                    <a:pt x="563" y="1"/>
                    <a:pt x="1" y="554"/>
                    <a:pt x="1" y="1241"/>
                  </a:cubicBezTo>
                  <a:cubicBezTo>
                    <a:pt x="1" y="1928"/>
                    <a:pt x="563" y="2490"/>
                    <a:pt x="1250" y="2490"/>
                  </a:cubicBezTo>
                  <a:cubicBezTo>
                    <a:pt x="1937" y="2490"/>
                    <a:pt x="2490" y="1928"/>
                    <a:pt x="2490" y="1241"/>
                  </a:cubicBezTo>
                  <a:cubicBezTo>
                    <a:pt x="2490" y="554"/>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0;p49"/>
            <p:cNvSpPr/>
            <p:nvPr/>
          </p:nvSpPr>
          <p:spPr>
            <a:xfrm>
              <a:off x="6847307" y="659023"/>
              <a:ext cx="81846" cy="81846"/>
            </a:xfrm>
            <a:custGeom>
              <a:avLst/>
              <a:gdLst/>
              <a:ahLst/>
              <a:cxnLst/>
              <a:rect l="l" t="t" r="r" b="b"/>
              <a:pathLst>
                <a:path w="2490" h="2490" extrusionOk="0">
                  <a:moveTo>
                    <a:pt x="1250" y="1"/>
                  </a:moveTo>
                  <a:cubicBezTo>
                    <a:pt x="563" y="1"/>
                    <a:pt x="1" y="563"/>
                    <a:pt x="1" y="1250"/>
                  </a:cubicBezTo>
                  <a:cubicBezTo>
                    <a:pt x="1" y="1937"/>
                    <a:pt x="563" y="2490"/>
                    <a:pt x="1250" y="2490"/>
                  </a:cubicBezTo>
                  <a:cubicBezTo>
                    <a:pt x="1937" y="2490"/>
                    <a:pt x="2490" y="1937"/>
                    <a:pt x="2490" y="1250"/>
                  </a:cubicBezTo>
                  <a:cubicBezTo>
                    <a:pt x="2490" y="563"/>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1;p49"/>
            <p:cNvSpPr/>
            <p:nvPr/>
          </p:nvSpPr>
          <p:spPr>
            <a:xfrm>
              <a:off x="6611563" y="650542"/>
              <a:ext cx="265097" cy="265392"/>
            </a:xfrm>
            <a:custGeom>
              <a:avLst/>
              <a:gdLst/>
              <a:ahLst/>
              <a:cxnLst/>
              <a:rect l="l" t="t" r="r" b="b"/>
              <a:pathLst>
                <a:path w="8065" h="8074" extrusionOk="0">
                  <a:moveTo>
                    <a:pt x="4033" y="428"/>
                  </a:moveTo>
                  <a:cubicBezTo>
                    <a:pt x="6022" y="428"/>
                    <a:pt x="7637" y="2052"/>
                    <a:pt x="7637" y="4041"/>
                  </a:cubicBezTo>
                  <a:cubicBezTo>
                    <a:pt x="7637" y="6031"/>
                    <a:pt x="6022" y="7645"/>
                    <a:pt x="4033" y="7645"/>
                  </a:cubicBezTo>
                  <a:cubicBezTo>
                    <a:pt x="2043" y="7645"/>
                    <a:pt x="429" y="6031"/>
                    <a:pt x="429" y="4041"/>
                  </a:cubicBezTo>
                  <a:cubicBezTo>
                    <a:pt x="429" y="2052"/>
                    <a:pt x="2043" y="428"/>
                    <a:pt x="4033" y="428"/>
                  </a:cubicBezTo>
                  <a:close/>
                  <a:moveTo>
                    <a:pt x="4033" y="0"/>
                  </a:moveTo>
                  <a:cubicBezTo>
                    <a:pt x="1811" y="0"/>
                    <a:pt x="0" y="1811"/>
                    <a:pt x="0" y="4041"/>
                  </a:cubicBezTo>
                  <a:cubicBezTo>
                    <a:pt x="0" y="6263"/>
                    <a:pt x="1811" y="8074"/>
                    <a:pt x="4033" y="8074"/>
                  </a:cubicBezTo>
                  <a:cubicBezTo>
                    <a:pt x="6254" y="8074"/>
                    <a:pt x="8065" y="6263"/>
                    <a:pt x="8065" y="4041"/>
                  </a:cubicBezTo>
                  <a:cubicBezTo>
                    <a:pt x="8065" y="1811"/>
                    <a:pt x="6254" y="0"/>
                    <a:pt x="4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2;p49"/>
            <p:cNvSpPr/>
            <p:nvPr/>
          </p:nvSpPr>
          <p:spPr>
            <a:xfrm>
              <a:off x="6585464" y="852627"/>
              <a:ext cx="29057" cy="27841"/>
            </a:xfrm>
            <a:custGeom>
              <a:avLst/>
              <a:gdLst/>
              <a:ahLst/>
              <a:cxnLst/>
              <a:rect l="l" t="t" r="r" b="b"/>
              <a:pathLst>
                <a:path w="884" h="847" extrusionOk="0">
                  <a:moveTo>
                    <a:pt x="229" y="1"/>
                  </a:moveTo>
                  <a:cubicBezTo>
                    <a:pt x="174" y="1"/>
                    <a:pt x="121" y="21"/>
                    <a:pt x="81" y="61"/>
                  </a:cubicBezTo>
                  <a:cubicBezTo>
                    <a:pt x="0" y="141"/>
                    <a:pt x="0" y="275"/>
                    <a:pt x="81" y="364"/>
                  </a:cubicBezTo>
                  <a:lnTo>
                    <a:pt x="134" y="418"/>
                  </a:lnTo>
                  <a:lnTo>
                    <a:pt x="81" y="480"/>
                  </a:lnTo>
                  <a:cubicBezTo>
                    <a:pt x="0" y="561"/>
                    <a:pt x="0" y="695"/>
                    <a:pt x="81" y="784"/>
                  </a:cubicBezTo>
                  <a:cubicBezTo>
                    <a:pt x="125" y="819"/>
                    <a:pt x="179" y="846"/>
                    <a:pt x="232" y="846"/>
                  </a:cubicBezTo>
                  <a:cubicBezTo>
                    <a:pt x="286" y="846"/>
                    <a:pt x="339" y="819"/>
                    <a:pt x="384" y="784"/>
                  </a:cubicBezTo>
                  <a:lnTo>
                    <a:pt x="437" y="721"/>
                  </a:lnTo>
                  <a:lnTo>
                    <a:pt x="500" y="784"/>
                  </a:lnTo>
                  <a:cubicBezTo>
                    <a:pt x="545" y="819"/>
                    <a:pt x="598" y="846"/>
                    <a:pt x="652" y="846"/>
                  </a:cubicBezTo>
                  <a:cubicBezTo>
                    <a:pt x="705" y="846"/>
                    <a:pt x="759" y="819"/>
                    <a:pt x="803" y="784"/>
                  </a:cubicBezTo>
                  <a:cubicBezTo>
                    <a:pt x="884" y="695"/>
                    <a:pt x="884" y="561"/>
                    <a:pt x="803" y="480"/>
                  </a:cubicBezTo>
                  <a:lnTo>
                    <a:pt x="741" y="418"/>
                  </a:lnTo>
                  <a:lnTo>
                    <a:pt x="803" y="364"/>
                  </a:lnTo>
                  <a:cubicBezTo>
                    <a:pt x="884" y="275"/>
                    <a:pt x="884" y="141"/>
                    <a:pt x="803" y="61"/>
                  </a:cubicBezTo>
                  <a:cubicBezTo>
                    <a:pt x="759" y="21"/>
                    <a:pt x="703" y="1"/>
                    <a:pt x="648" y="1"/>
                  </a:cubicBezTo>
                  <a:cubicBezTo>
                    <a:pt x="594" y="1"/>
                    <a:pt x="540" y="21"/>
                    <a:pt x="500" y="61"/>
                  </a:cubicBezTo>
                  <a:lnTo>
                    <a:pt x="437" y="124"/>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3;p49"/>
            <p:cNvSpPr/>
            <p:nvPr/>
          </p:nvSpPr>
          <p:spPr>
            <a:xfrm>
              <a:off x="6585464" y="686075"/>
              <a:ext cx="29057" cy="27841"/>
            </a:xfrm>
            <a:custGeom>
              <a:avLst/>
              <a:gdLst/>
              <a:ahLst/>
              <a:cxnLst/>
              <a:rect l="l" t="t" r="r" b="b"/>
              <a:pathLst>
                <a:path w="884" h="847" extrusionOk="0">
                  <a:moveTo>
                    <a:pt x="229" y="1"/>
                  </a:moveTo>
                  <a:cubicBezTo>
                    <a:pt x="174" y="1"/>
                    <a:pt x="121" y="21"/>
                    <a:pt x="81" y="61"/>
                  </a:cubicBezTo>
                  <a:cubicBezTo>
                    <a:pt x="0" y="150"/>
                    <a:pt x="0" y="284"/>
                    <a:pt x="81" y="364"/>
                  </a:cubicBezTo>
                  <a:lnTo>
                    <a:pt x="134" y="427"/>
                  </a:lnTo>
                  <a:lnTo>
                    <a:pt x="81" y="480"/>
                  </a:lnTo>
                  <a:cubicBezTo>
                    <a:pt x="0" y="570"/>
                    <a:pt x="0" y="703"/>
                    <a:pt x="81" y="784"/>
                  </a:cubicBezTo>
                  <a:cubicBezTo>
                    <a:pt x="125" y="828"/>
                    <a:pt x="179" y="846"/>
                    <a:pt x="232" y="846"/>
                  </a:cubicBezTo>
                  <a:cubicBezTo>
                    <a:pt x="286" y="846"/>
                    <a:pt x="339" y="828"/>
                    <a:pt x="384" y="784"/>
                  </a:cubicBezTo>
                  <a:lnTo>
                    <a:pt x="437" y="730"/>
                  </a:lnTo>
                  <a:lnTo>
                    <a:pt x="500" y="784"/>
                  </a:lnTo>
                  <a:cubicBezTo>
                    <a:pt x="545" y="828"/>
                    <a:pt x="598" y="846"/>
                    <a:pt x="652" y="846"/>
                  </a:cubicBezTo>
                  <a:cubicBezTo>
                    <a:pt x="705" y="846"/>
                    <a:pt x="759" y="828"/>
                    <a:pt x="803" y="784"/>
                  </a:cubicBezTo>
                  <a:cubicBezTo>
                    <a:pt x="884" y="703"/>
                    <a:pt x="884" y="570"/>
                    <a:pt x="803" y="480"/>
                  </a:cubicBezTo>
                  <a:lnTo>
                    <a:pt x="741" y="427"/>
                  </a:lnTo>
                  <a:lnTo>
                    <a:pt x="803" y="364"/>
                  </a:lnTo>
                  <a:cubicBezTo>
                    <a:pt x="884" y="284"/>
                    <a:pt x="884" y="150"/>
                    <a:pt x="803" y="61"/>
                  </a:cubicBezTo>
                  <a:cubicBezTo>
                    <a:pt x="759" y="21"/>
                    <a:pt x="703" y="1"/>
                    <a:pt x="648" y="1"/>
                  </a:cubicBezTo>
                  <a:cubicBezTo>
                    <a:pt x="594" y="1"/>
                    <a:pt x="540" y="21"/>
                    <a:pt x="500" y="61"/>
                  </a:cubicBezTo>
                  <a:lnTo>
                    <a:pt x="437" y="123"/>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4;p49"/>
            <p:cNvSpPr/>
            <p:nvPr/>
          </p:nvSpPr>
          <p:spPr>
            <a:xfrm>
              <a:off x="6873701" y="852627"/>
              <a:ext cx="29057" cy="27841"/>
            </a:xfrm>
            <a:custGeom>
              <a:avLst/>
              <a:gdLst/>
              <a:ahLst/>
              <a:cxnLst/>
              <a:rect l="l" t="t" r="r" b="b"/>
              <a:pathLst>
                <a:path w="884" h="847" extrusionOk="0">
                  <a:moveTo>
                    <a:pt x="233" y="1"/>
                  </a:moveTo>
                  <a:cubicBezTo>
                    <a:pt x="177" y="1"/>
                    <a:pt x="121" y="21"/>
                    <a:pt x="81" y="61"/>
                  </a:cubicBezTo>
                  <a:cubicBezTo>
                    <a:pt x="1" y="141"/>
                    <a:pt x="1" y="284"/>
                    <a:pt x="81" y="364"/>
                  </a:cubicBezTo>
                  <a:lnTo>
                    <a:pt x="143" y="418"/>
                  </a:lnTo>
                  <a:lnTo>
                    <a:pt x="81" y="480"/>
                  </a:lnTo>
                  <a:cubicBezTo>
                    <a:pt x="1" y="561"/>
                    <a:pt x="1" y="695"/>
                    <a:pt x="81" y="784"/>
                  </a:cubicBezTo>
                  <a:cubicBezTo>
                    <a:pt x="126" y="819"/>
                    <a:pt x="179" y="846"/>
                    <a:pt x="233" y="846"/>
                  </a:cubicBezTo>
                  <a:cubicBezTo>
                    <a:pt x="286" y="846"/>
                    <a:pt x="340" y="819"/>
                    <a:pt x="384" y="784"/>
                  </a:cubicBezTo>
                  <a:lnTo>
                    <a:pt x="447" y="721"/>
                  </a:lnTo>
                  <a:lnTo>
                    <a:pt x="500" y="784"/>
                  </a:lnTo>
                  <a:cubicBezTo>
                    <a:pt x="545" y="819"/>
                    <a:pt x="598" y="846"/>
                    <a:pt x="652" y="846"/>
                  </a:cubicBezTo>
                  <a:cubicBezTo>
                    <a:pt x="706" y="846"/>
                    <a:pt x="759" y="819"/>
                    <a:pt x="804" y="784"/>
                  </a:cubicBezTo>
                  <a:cubicBezTo>
                    <a:pt x="884" y="695"/>
                    <a:pt x="884" y="561"/>
                    <a:pt x="804" y="480"/>
                  </a:cubicBezTo>
                  <a:lnTo>
                    <a:pt x="741" y="418"/>
                  </a:lnTo>
                  <a:lnTo>
                    <a:pt x="804" y="364"/>
                  </a:lnTo>
                  <a:cubicBezTo>
                    <a:pt x="884" y="284"/>
                    <a:pt x="884" y="141"/>
                    <a:pt x="804" y="61"/>
                  </a:cubicBezTo>
                  <a:cubicBezTo>
                    <a:pt x="763" y="21"/>
                    <a:pt x="708" y="1"/>
                    <a:pt x="652" y="1"/>
                  </a:cubicBezTo>
                  <a:cubicBezTo>
                    <a:pt x="596" y="1"/>
                    <a:pt x="540" y="21"/>
                    <a:pt x="500" y="61"/>
                  </a:cubicBezTo>
                  <a:lnTo>
                    <a:pt x="447" y="124"/>
                  </a:lnTo>
                  <a:lnTo>
                    <a:pt x="384" y="61"/>
                  </a:lnTo>
                  <a:cubicBezTo>
                    <a:pt x="344" y="21"/>
                    <a:pt x="288"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5;p49"/>
            <p:cNvSpPr/>
            <p:nvPr/>
          </p:nvSpPr>
          <p:spPr>
            <a:xfrm>
              <a:off x="6873701" y="686075"/>
              <a:ext cx="29057" cy="27841"/>
            </a:xfrm>
            <a:custGeom>
              <a:avLst/>
              <a:gdLst/>
              <a:ahLst/>
              <a:cxnLst/>
              <a:rect l="l" t="t" r="r" b="b"/>
              <a:pathLst>
                <a:path w="884" h="847" extrusionOk="0">
                  <a:moveTo>
                    <a:pt x="236" y="1"/>
                  </a:moveTo>
                  <a:cubicBezTo>
                    <a:pt x="181" y="1"/>
                    <a:pt x="126" y="21"/>
                    <a:pt x="81" y="61"/>
                  </a:cubicBezTo>
                  <a:cubicBezTo>
                    <a:pt x="1" y="150"/>
                    <a:pt x="1" y="284"/>
                    <a:pt x="81" y="364"/>
                  </a:cubicBezTo>
                  <a:lnTo>
                    <a:pt x="143" y="427"/>
                  </a:lnTo>
                  <a:lnTo>
                    <a:pt x="81" y="480"/>
                  </a:lnTo>
                  <a:cubicBezTo>
                    <a:pt x="1" y="570"/>
                    <a:pt x="1" y="703"/>
                    <a:pt x="81" y="784"/>
                  </a:cubicBezTo>
                  <a:cubicBezTo>
                    <a:pt x="126" y="828"/>
                    <a:pt x="179" y="846"/>
                    <a:pt x="233" y="846"/>
                  </a:cubicBezTo>
                  <a:cubicBezTo>
                    <a:pt x="286" y="846"/>
                    <a:pt x="340" y="828"/>
                    <a:pt x="384" y="784"/>
                  </a:cubicBezTo>
                  <a:lnTo>
                    <a:pt x="447" y="730"/>
                  </a:lnTo>
                  <a:lnTo>
                    <a:pt x="500" y="784"/>
                  </a:lnTo>
                  <a:cubicBezTo>
                    <a:pt x="545" y="828"/>
                    <a:pt x="598" y="846"/>
                    <a:pt x="652" y="846"/>
                  </a:cubicBezTo>
                  <a:cubicBezTo>
                    <a:pt x="706" y="846"/>
                    <a:pt x="759" y="828"/>
                    <a:pt x="804" y="784"/>
                  </a:cubicBezTo>
                  <a:cubicBezTo>
                    <a:pt x="884" y="703"/>
                    <a:pt x="884" y="570"/>
                    <a:pt x="804" y="480"/>
                  </a:cubicBezTo>
                  <a:lnTo>
                    <a:pt x="741" y="427"/>
                  </a:lnTo>
                  <a:lnTo>
                    <a:pt x="804" y="364"/>
                  </a:lnTo>
                  <a:cubicBezTo>
                    <a:pt x="884" y="284"/>
                    <a:pt x="884" y="150"/>
                    <a:pt x="804" y="61"/>
                  </a:cubicBezTo>
                  <a:cubicBezTo>
                    <a:pt x="763" y="21"/>
                    <a:pt x="708" y="1"/>
                    <a:pt x="652" y="1"/>
                  </a:cubicBezTo>
                  <a:cubicBezTo>
                    <a:pt x="596" y="1"/>
                    <a:pt x="540" y="21"/>
                    <a:pt x="500" y="61"/>
                  </a:cubicBezTo>
                  <a:lnTo>
                    <a:pt x="447" y="123"/>
                  </a:lnTo>
                  <a:lnTo>
                    <a:pt x="384" y="61"/>
                  </a:lnTo>
                  <a:cubicBezTo>
                    <a:pt x="344" y="21"/>
                    <a:pt x="291"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1">
            <a:extLst>
              <a:ext uri="{FF2B5EF4-FFF2-40B4-BE49-F238E27FC236}">
                <a16:creationId xmlns:a16="http://schemas.microsoft.com/office/drawing/2014/main" id="{C40B2AD8-0961-4965-92FE-971804D7A3BE}"/>
              </a:ext>
            </a:extLst>
          </p:cNvPr>
          <p:cNvSpPr>
            <a:spLocks noGrp="1"/>
          </p:cNvSpPr>
          <p:nvPr>
            <p:ph type="subTitle" idx="1"/>
          </p:nvPr>
        </p:nvSpPr>
        <p:spPr>
          <a:xfrm>
            <a:off x="4781460" y="1985405"/>
            <a:ext cx="3577680" cy="572700"/>
          </a:xfrm>
        </p:spPr>
        <p:txBody>
          <a:bodyPr/>
          <a:lstStyle/>
          <a:p>
            <a:r>
              <a:rPr lang="en-US" sz="2000" b="1" i="1" dirty="0">
                <a:solidFill>
                  <a:schemeClr val="dk2"/>
                </a:solidFill>
                <a:latin typeface="Times New Roman"/>
                <a:ea typeface="Times New Roman"/>
                <a:cs typeface="Times New Roman"/>
                <a:sym typeface="Times New Roman"/>
              </a:rPr>
              <a:t>Abnormality as Danger</a:t>
            </a:r>
            <a:endParaRPr lang="en-US" sz="2000" b="1" dirty="0">
              <a:solidFill>
                <a:schemeClr val="dk2"/>
              </a:solidFill>
              <a:latin typeface="Times New Roman"/>
              <a:ea typeface="Times New Roman"/>
              <a:cs typeface="Times New Roman"/>
              <a:sym typeface="Times New Roman"/>
            </a:endParaRPr>
          </a:p>
        </p:txBody>
      </p:sp>
      <p:sp>
        <p:nvSpPr>
          <p:cNvPr id="56" name="Subtitle 2">
            <a:extLst>
              <a:ext uri="{FF2B5EF4-FFF2-40B4-BE49-F238E27FC236}">
                <a16:creationId xmlns:a16="http://schemas.microsoft.com/office/drawing/2014/main" id="{A6BFF71F-1B54-449F-A2C7-EA302FCEDD2C}"/>
              </a:ext>
            </a:extLst>
          </p:cNvPr>
          <p:cNvSpPr>
            <a:spLocks noGrp="1"/>
          </p:cNvSpPr>
          <p:nvPr>
            <p:ph type="subTitle" idx="2"/>
          </p:nvPr>
        </p:nvSpPr>
        <p:spPr>
          <a:xfrm>
            <a:off x="4895760" y="2684124"/>
            <a:ext cx="3653880" cy="1716426"/>
          </a:xfrm>
        </p:spPr>
        <p:txBody>
          <a:bodyPr/>
          <a:lstStyle/>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Behaviors and feelings that causes interference with life and poses risk of harm.</a:t>
            </a:r>
            <a:br>
              <a:rPr lang="en-US" sz="1800" dirty="0">
                <a:solidFill>
                  <a:schemeClr val="tx1"/>
                </a:solidFill>
                <a:latin typeface="Times New Roman"/>
                <a:ea typeface="Times New Roman"/>
                <a:cs typeface="Times New Roman"/>
                <a:sym typeface="Times New Roman"/>
              </a:rPr>
            </a:br>
            <a:r>
              <a:rPr lang="en-US" sz="1800" dirty="0">
                <a:solidFill>
                  <a:schemeClr val="tx1"/>
                </a:solidFill>
                <a:latin typeface="Times New Roman"/>
                <a:ea typeface="Times New Roman"/>
                <a:cs typeface="Times New Roman"/>
                <a:sym typeface="Times New Roman"/>
              </a:rPr>
              <a:t>	</a:t>
            </a:r>
            <a:endParaRPr lang="en-US" sz="1800" dirty="0">
              <a:solidFill>
                <a:schemeClr val="tx1"/>
              </a:solidFill>
            </a:endParaRPr>
          </a:p>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Example: Paranoid ideation</a:t>
            </a:r>
          </a:p>
          <a:p>
            <a:endParaRPr lang="en-US" sz="1600" dirty="0">
              <a:solidFill>
                <a:schemeClr val="tx1"/>
              </a:solidFill>
            </a:endParaRPr>
          </a:p>
        </p:txBody>
      </p:sp>
      <p:pic>
        <p:nvPicPr>
          <p:cNvPr id="57" name="Picture 56">
            <a:extLst>
              <a:ext uri="{FF2B5EF4-FFF2-40B4-BE49-F238E27FC236}">
                <a16:creationId xmlns:a16="http://schemas.microsoft.com/office/drawing/2014/main" id="{751F2DBF-510C-405F-9CAD-27EAE0B22445}"/>
              </a:ext>
            </a:extLst>
          </p:cNvPr>
          <p:cNvPicPr>
            <a:picLocks noChangeAspect="1"/>
          </p:cNvPicPr>
          <p:nvPr/>
        </p:nvPicPr>
        <p:blipFill>
          <a:blip r:embed="rId2"/>
          <a:stretch>
            <a:fillRect/>
          </a:stretch>
        </p:blipFill>
        <p:spPr>
          <a:xfrm>
            <a:off x="1633538" y="580668"/>
            <a:ext cx="1559719" cy="1031814"/>
          </a:xfrm>
          <a:prstGeom prst="rect">
            <a:avLst/>
          </a:prstGeom>
        </p:spPr>
      </p:pic>
      <p:pic>
        <p:nvPicPr>
          <p:cNvPr id="58" name="Picture 57">
            <a:extLst>
              <a:ext uri="{FF2B5EF4-FFF2-40B4-BE49-F238E27FC236}">
                <a16:creationId xmlns:a16="http://schemas.microsoft.com/office/drawing/2014/main" id="{F7AA65CF-2C1B-4915-BB2B-1999EC644705}"/>
              </a:ext>
            </a:extLst>
          </p:cNvPr>
          <p:cNvPicPr>
            <a:picLocks noChangeAspect="1"/>
          </p:cNvPicPr>
          <p:nvPr/>
        </p:nvPicPr>
        <p:blipFill>
          <a:blip r:embed="rId3"/>
          <a:stretch>
            <a:fillRect/>
          </a:stretch>
        </p:blipFill>
        <p:spPr>
          <a:xfrm>
            <a:off x="6029756" y="439351"/>
            <a:ext cx="1385888" cy="1208851"/>
          </a:xfrm>
          <a:prstGeom prst="rect">
            <a:avLst/>
          </a:prstGeom>
          <a:ln>
            <a:noFill/>
          </a:ln>
          <a:effectLst>
            <a:softEdge rad="112500"/>
          </a:effectLst>
        </p:spPr>
      </p:pic>
      <p:sp>
        <p:nvSpPr>
          <p:cNvPr id="8" name="Google Shape;786;p49"/>
          <p:cNvSpPr txBox="1">
            <a:spLocks noGrp="1"/>
          </p:cNvSpPr>
          <p:nvPr>
            <p:ph type="subTitle" idx="3"/>
          </p:nvPr>
        </p:nvSpPr>
        <p:spPr>
          <a:xfrm>
            <a:off x="813198" y="2698321"/>
            <a:ext cx="3619499" cy="1076100"/>
          </a:xfrm>
          <a:prstGeom prst="rect">
            <a:avLst/>
          </a:prstGeom>
        </p:spPr>
        <p:txBody>
          <a:bodyPr spcFirstLastPara="1" wrap="square" lIns="91425" tIns="91425" rIns="91425" bIns="91425" anchor="t" anchorCtr="0">
            <a:noAutofit/>
          </a:bodyPr>
          <a:lstStyle/>
          <a:p>
            <a:pPr marL="0" lvl="0" indent="0" algn="just" rtl="0">
              <a:lnSpc>
                <a:spcPct val="100000"/>
              </a:lnSpc>
              <a:spcBef>
                <a:spcPts val="360"/>
              </a:spcBef>
              <a:spcAft>
                <a:spcPts val="0"/>
              </a:spcAft>
              <a:buClr>
                <a:schemeClr val="dk1"/>
              </a:buClr>
              <a:buSzPts val="1800"/>
              <a:buNone/>
            </a:pPr>
            <a:r>
              <a:rPr lang="en-US" sz="1800" dirty="0">
                <a:latin typeface="Times New Roman"/>
                <a:ea typeface="Times New Roman"/>
                <a:cs typeface="Times New Roman"/>
                <a:sym typeface="Times New Roman"/>
              </a:rPr>
              <a:t>Disability is an impairment in some important areas of life (work or in personal relationship).</a:t>
            </a:r>
            <a:endParaRPr lang="en-US" sz="1800" dirty="0">
              <a:ea typeface="Times New Roman"/>
              <a:cs typeface="Times New Roman"/>
            </a:endParaRPr>
          </a:p>
          <a:p>
            <a:pPr marL="0" lvl="0" indent="0" algn="just" rtl="0">
              <a:lnSpc>
                <a:spcPct val="100000"/>
              </a:lnSpc>
              <a:spcBef>
                <a:spcPts val="360"/>
              </a:spcBef>
              <a:spcAft>
                <a:spcPts val="0"/>
              </a:spcAft>
              <a:buClr>
                <a:schemeClr val="dk1"/>
              </a:buClr>
              <a:buSzPts val="1800"/>
              <a:buNone/>
            </a:pPr>
            <a:endParaRPr lang="en-US" sz="1000" dirty="0">
              <a:latin typeface="Times New Roman"/>
              <a:ea typeface="Times New Roman"/>
              <a:cs typeface="Times New Roman"/>
              <a:sym typeface="Times New Roman"/>
            </a:endParaRPr>
          </a:p>
          <a:p>
            <a:pPr marL="0" lvl="0" indent="0" algn="just" rtl="0">
              <a:lnSpc>
                <a:spcPct val="100000"/>
              </a:lnSpc>
              <a:spcBef>
                <a:spcPts val="360"/>
              </a:spcBef>
              <a:spcAft>
                <a:spcPts val="0"/>
              </a:spcAft>
              <a:buClr>
                <a:schemeClr val="dk1"/>
              </a:buClr>
              <a:buSzPts val="1800"/>
              <a:buNone/>
            </a:pPr>
            <a:r>
              <a:rPr lang="en-US" sz="1800" dirty="0">
                <a:latin typeface="Times New Roman"/>
                <a:ea typeface="Times New Roman"/>
                <a:cs typeface="Times New Roman"/>
                <a:sym typeface="Times New Roman"/>
              </a:rPr>
              <a:t>Example: Impact of Substance Use Disorders</a:t>
            </a:r>
          </a:p>
          <a:p>
            <a:pPr marL="0" lvl="0" indent="0" algn="ctr" rtl="0">
              <a:spcBef>
                <a:spcPts val="0"/>
              </a:spcBef>
              <a:spcAft>
                <a:spcPts val="0"/>
              </a:spcAft>
              <a:buNone/>
            </a:pPr>
            <a:endParaRPr dirty="0"/>
          </a:p>
        </p:txBody>
      </p:sp>
      <p:sp>
        <p:nvSpPr>
          <p:cNvPr id="9" name="Google Shape;789;p49"/>
          <p:cNvSpPr txBox="1">
            <a:spLocks noGrp="1"/>
          </p:cNvSpPr>
          <p:nvPr>
            <p:ph type="subTitle" idx="5"/>
          </p:nvPr>
        </p:nvSpPr>
        <p:spPr>
          <a:xfrm>
            <a:off x="813198" y="2049921"/>
            <a:ext cx="3560505" cy="5727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Abnormality as Dysfunctioning</a:t>
            </a:r>
            <a:endParaRPr lang="en-US" dirty="0"/>
          </a:p>
        </p:txBody>
      </p:sp>
    </p:spTree>
    <p:extLst>
      <p:ext uri="{BB962C8B-B14F-4D97-AF65-F5344CB8AC3E}">
        <p14:creationId xmlns:p14="http://schemas.microsoft.com/office/powerpoint/2010/main" val="114076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6503" t="53317" r="51695" b="4257"/>
          <a:stretch/>
        </p:blipFill>
        <p:spPr>
          <a:xfrm>
            <a:off x="2183040" y="3025809"/>
            <a:ext cx="2388960" cy="1673013"/>
          </a:xfrm>
          <a:prstGeom prst="rect">
            <a:avLst/>
          </a:prstGeom>
        </p:spPr>
      </p:pic>
      <p:sp>
        <p:nvSpPr>
          <p:cNvPr id="10" name="Title 1">
            <a:extLst>
              <a:ext uri="{FF2B5EF4-FFF2-40B4-BE49-F238E27FC236}">
                <a16:creationId xmlns:a16="http://schemas.microsoft.com/office/drawing/2014/main" id="{690263A6-317A-41FE-A870-ABB6BD32F5CF}"/>
              </a:ext>
            </a:extLst>
          </p:cNvPr>
          <p:cNvSpPr>
            <a:spLocks noGrp="1"/>
          </p:cNvSpPr>
          <p:nvPr>
            <p:ph type="title"/>
          </p:nvPr>
        </p:nvSpPr>
        <p:spPr>
          <a:xfrm>
            <a:off x="720000" y="445025"/>
            <a:ext cx="7704000" cy="572700"/>
          </a:xfrm>
        </p:spPr>
        <p:txBody>
          <a:bodyPr/>
          <a:lstStyle/>
          <a:p>
            <a:r>
              <a:rPr lang="en-US" sz="2800" dirty="0"/>
              <a:t>Factors contributing Mental disorders</a:t>
            </a:r>
          </a:p>
        </p:txBody>
      </p:sp>
      <p:pic>
        <p:nvPicPr>
          <p:cNvPr id="11" name="Picture 10"/>
          <p:cNvPicPr>
            <a:picLocks noChangeAspect="1"/>
          </p:cNvPicPr>
          <p:nvPr/>
        </p:nvPicPr>
        <p:blipFill rotWithShape="1">
          <a:blip r:embed="rId3"/>
          <a:srcRect l="50000" b="48752"/>
          <a:stretch/>
        </p:blipFill>
        <p:spPr>
          <a:xfrm>
            <a:off x="4744145" y="1851713"/>
            <a:ext cx="2398985" cy="1755883"/>
          </a:xfrm>
          <a:prstGeom prst="rect">
            <a:avLst/>
          </a:prstGeom>
        </p:spPr>
      </p:pic>
      <p:pic>
        <p:nvPicPr>
          <p:cNvPr id="12" name="Picture 11"/>
          <p:cNvPicPr>
            <a:picLocks noChangeAspect="1"/>
          </p:cNvPicPr>
          <p:nvPr/>
        </p:nvPicPr>
        <p:blipFill rotWithShape="1">
          <a:blip r:embed="rId4"/>
          <a:srcRect b="48794"/>
          <a:stretch/>
        </p:blipFill>
        <p:spPr>
          <a:xfrm>
            <a:off x="2354306" y="1144548"/>
            <a:ext cx="2389839" cy="1754438"/>
          </a:xfrm>
          <a:prstGeom prst="rect">
            <a:avLst/>
          </a:prstGeom>
        </p:spPr>
      </p:pic>
    </p:spTree>
    <p:extLst>
      <p:ext uri="{BB962C8B-B14F-4D97-AF65-F5344CB8AC3E}">
        <p14:creationId xmlns:p14="http://schemas.microsoft.com/office/powerpoint/2010/main" val="354290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63A6-317A-41FE-A870-ABB6BD32F5CF}"/>
              </a:ext>
            </a:extLst>
          </p:cNvPr>
          <p:cNvSpPr>
            <a:spLocks noGrp="1"/>
          </p:cNvSpPr>
          <p:nvPr>
            <p:ph type="title"/>
          </p:nvPr>
        </p:nvSpPr>
        <p:spPr/>
        <p:txBody>
          <a:bodyPr/>
          <a:lstStyle/>
          <a:p>
            <a:r>
              <a:rPr lang="en-US" dirty="0"/>
              <a:t>DSM 5</a:t>
            </a:r>
          </a:p>
        </p:txBody>
      </p:sp>
      <p:sp>
        <p:nvSpPr>
          <p:cNvPr id="3" name="Google Shape;143;p28">
            <a:extLst>
              <a:ext uri="{FF2B5EF4-FFF2-40B4-BE49-F238E27FC236}">
                <a16:creationId xmlns:a16="http://schemas.microsoft.com/office/drawing/2014/main" id="{B137358F-5644-458F-AB37-EE1C95815B52}"/>
              </a:ext>
            </a:extLst>
          </p:cNvPr>
          <p:cNvSpPr txBox="1">
            <a:spLocks/>
          </p:cNvSpPr>
          <p:nvPr/>
        </p:nvSpPr>
        <p:spPr>
          <a:xfrm>
            <a:off x="4544616" y="1514099"/>
            <a:ext cx="3528392" cy="30018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002060"/>
              </a:buClr>
              <a:buSzPts val="1800"/>
            </a:pPr>
            <a:r>
              <a:rPr lang="en-US" sz="1800" b="1" dirty="0">
                <a:solidFill>
                  <a:srgbClr val="002060"/>
                </a:solidFill>
                <a:latin typeface="Times New Roman"/>
                <a:ea typeface="Times New Roman"/>
                <a:cs typeface="Times New Roman"/>
                <a:sym typeface="Times New Roman"/>
              </a:rPr>
              <a:t>Diagnostic Statistical Manual of Mental Disorders</a:t>
            </a:r>
            <a:r>
              <a:rPr lang="en-US" sz="1800" dirty="0">
                <a:solidFill>
                  <a:srgbClr val="002060"/>
                </a:solidFill>
                <a:latin typeface="Times New Roman"/>
                <a:ea typeface="Times New Roman"/>
                <a:cs typeface="Times New Roman"/>
                <a:sym typeface="Times New Roman"/>
              </a:rPr>
              <a:t>: </a:t>
            </a:r>
          </a:p>
          <a:p>
            <a:pPr>
              <a:spcBef>
                <a:spcPts val="360"/>
              </a:spcBef>
              <a:buClr>
                <a:srgbClr val="002060"/>
              </a:buClr>
              <a:buSzPts val="1800"/>
            </a:pPr>
            <a:endParaRPr lang="en-US" dirty="0" smtClean="0">
              <a:ea typeface="Times New Roman"/>
            </a:endParaRPr>
          </a:p>
          <a:p>
            <a:pPr marL="342900" indent="-342900">
              <a:spcBef>
                <a:spcPts val="360"/>
              </a:spcBef>
              <a:buClr>
                <a:srgbClr val="002060"/>
              </a:buClr>
              <a:buSzPts val="1800"/>
              <a:buFont typeface="Arial"/>
              <a:buChar char="•"/>
            </a:pPr>
            <a:r>
              <a:rPr lang="en-US" sz="1800" dirty="0">
                <a:solidFill>
                  <a:srgbClr val="002060"/>
                </a:solidFill>
                <a:latin typeface="Times New Roman"/>
                <a:cs typeface="Times New Roman"/>
                <a:sym typeface="Times New Roman"/>
              </a:rPr>
              <a:t>Published by the American Psychiatric </a:t>
            </a:r>
            <a:r>
              <a:rPr lang="en-US" sz="1800" dirty="0" smtClean="0">
                <a:solidFill>
                  <a:srgbClr val="002060"/>
                </a:solidFill>
                <a:latin typeface="Times New Roman"/>
                <a:cs typeface="Times New Roman"/>
                <a:sym typeface="Times New Roman"/>
              </a:rPr>
              <a:t>Association</a:t>
            </a:r>
            <a:endParaRPr lang="en-US" sz="1800" dirty="0" smtClean="0">
              <a:solidFill>
                <a:srgbClr val="002060"/>
              </a:solidFill>
              <a:latin typeface="Times New Roman"/>
              <a:ea typeface="Times New Roman"/>
              <a:cs typeface="Times New Roman"/>
              <a:sym typeface="Times New Roman"/>
            </a:endParaRPr>
          </a:p>
          <a:p>
            <a:pPr marL="342900" indent="-342900">
              <a:spcBef>
                <a:spcPts val="360"/>
              </a:spcBef>
              <a:buClr>
                <a:srgbClr val="002060"/>
              </a:buClr>
              <a:buSzPts val="1800"/>
              <a:buFont typeface="Arial"/>
              <a:buChar char="•"/>
            </a:pPr>
            <a:r>
              <a:rPr lang="en-US" sz="1800" dirty="0" smtClean="0">
                <a:solidFill>
                  <a:srgbClr val="002060"/>
                </a:solidFill>
                <a:latin typeface="Times New Roman"/>
                <a:ea typeface="Times New Roman"/>
                <a:cs typeface="Times New Roman"/>
                <a:sym typeface="Times New Roman"/>
              </a:rPr>
              <a:t>The </a:t>
            </a:r>
            <a:r>
              <a:rPr lang="en-US" sz="1800" dirty="0">
                <a:solidFill>
                  <a:srgbClr val="002060"/>
                </a:solidFill>
                <a:latin typeface="Times New Roman"/>
                <a:ea typeface="Times New Roman"/>
                <a:cs typeface="Times New Roman"/>
                <a:sym typeface="Times New Roman"/>
              </a:rPr>
              <a:t>big book of disorders</a:t>
            </a:r>
            <a:r>
              <a:rPr lang="en-US" sz="1800" dirty="0" smtClean="0">
                <a:solidFill>
                  <a:srgbClr val="002060"/>
                </a:solidFill>
                <a:latin typeface="Times New Roman"/>
                <a:ea typeface="Times New Roman"/>
                <a:cs typeface="Times New Roman"/>
                <a:sym typeface="Times New Roman"/>
              </a:rPr>
              <a:t>.</a:t>
            </a:r>
          </a:p>
          <a:p>
            <a:pPr marL="342900" indent="-342900">
              <a:spcBef>
                <a:spcPts val="360"/>
              </a:spcBef>
              <a:buClr>
                <a:srgbClr val="002060"/>
              </a:buClr>
              <a:buSzPts val="1800"/>
              <a:buFont typeface="Arial"/>
              <a:buChar char="•"/>
            </a:pPr>
            <a:r>
              <a:rPr lang="en-US" sz="1800" dirty="0" smtClean="0">
                <a:solidFill>
                  <a:srgbClr val="002060"/>
                </a:solidFill>
                <a:latin typeface="Times New Roman"/>
                <a:ea typeface="Times New Roman"/>
                <a:cs typeface="Times New Roman"/>
                <a:sym typeface="Times New Roman"/>
              </a:rPr>
              <a:t>DSM </a:t>
            </a:r>
            <a:r>
              <a:rPr lang="en-US" sz="1800" dirty="0">
                <a:solidFill>
                  <a:srgbClr val="002060"/>
                </a:solidFill>
                <a:latin typeface="Times New Roman"/>
                <a:ea typeface="Times New Roman"/>
                <a:cs typeface="Times New Roman"/>
                <a:sym typeface="Times New Roman"/>
              </a:rPr>
              <a:t>classifies disorders and </a:t>
            </a:r>
          </a:p>
          <a:p>
            <a:pPr>
              <a:spcBef>
                <a:spcPts val="360"/>
              </a:spcBef>
              <a:buClr>
                <a:srgbClr val="002060"/>
              </a:buClr>
              <a:buSzPts val="1800"/>
            </a:pPr>
            <a:r>
              <a:rPr lang="en-US" sz="1800" dirty="0">
                <a:solidFill>
                  <a:srgbClr val="002060"/>
                </a:solidFill>
                <a:latin typeface="Times New Roman"/>
                <a:ea typeface="Times New Roman"/>
                <a:cs typeface="Times New Roman"/>
                <a:sym typeface="Times New Roman"/>
              </a:rPr>
              <a:t>      describe the symptoms.</a:t>
            </a:r>
            <a:endParaRPr lang="en-US" dirty="0"/>
          </a:p>
          <a:p>
            <a:pPr marL="342900" indent="-342900">
              <a:spcBef>
                <a:spcPts val="360"/>
              </a:spcBef>
              <a:buClr>
                <a:srgbClr val="002060"/>
              </a:buClr>
              <a:buSzPts val="1800"/>
              <a:buFont typeface="Arial"/>
              <a:buChar char="•"/>
            </a:pPr>
            <a:r>
              <a:rPr lang="en-US" sz="1800" dirty="0">
                <a:solidFill>
                  <a:srgbClr val="002060"/>
                </a:solidFill>
                <a:latin typeface="Times New Roman"/>
                <a:ea typeface="Times New Roman"/>
                <a:cs typeface="Times New Roman"/>
                <a:sym typeface="Times New Roman"/>
              </a:rPr>
              <a:t>DSM will NOT explain the possible cures.</a:t>
            </a:r>
            <a:endParaRPr lang="en-US" dirty="0"/>
          </a:p>
        </p:txBody>
      </p:sp>
      <p:pic>
        <p:nvPicPr>
          <p:cNvPr id="4" name="Google Shape;144;p28">
            <a:extLst>
              <a:ext uri="{FF2B5EF4-FFF2-40B4-BE49-F238E27FC236}">
                <a16:creationId xmlns:a16="http://schemas.microsoft.com/office/drawing/2014/main" id="{349A8D7F-670C-416A-8BAC-E2DD5C16E2FD}"/>
              </a:ext>
            </a:extLst>
          </p:cNvPr>
          <p:cNvPicPr preferRelativeResize="0">
            <a:picLocks/>
          </p:cNvPicPr>
          <p:nvPr/>
        </p:nvPicPr>
        <p:blipFill rotWithShape="1">
          <a:blip r:embed="rId2">
            <a:alphaModFix/>
          </a:blip>
          <a:srcRect/>
          <a:stretch/>
        </p:blipFill>
        <p:spPr>
          <a:xfrm>
            <a:off x="971600" y="1514099"/>
            <a:ext cx="3212976" cy="3001867"/>
          </a:xfrm>
          <a:prstGeom prst="rect">
            <a:avLst/>
          </a:prstGeom>
          <a:noFill/>
          <a:ln>
            <a:noFill/>
          </a:ln>
        </p:spPr>
      </p:pic>
    </p:spTree>
    <p:extLst>
      <p:ext uri="{BB962C8B-B14F-4D97-AF65-F5344CB8AC3E}">
        <p14:creationId xmlns:p14="http://schemas.microsoft.com/office/powerpoint/2010/main" val="369253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uctures base template">
  <a:themeElements>
    <a:clrScheme name="Simple Light">
      <a:dk1>
        <a:srgbClr val="282435"/>
      </a:dk1>
      <a:lt1>
        <a:srgbClr val="F9F8F2"/>
      </a:lt1>
      <a:dk2>
        <a:srgbClr val="7968AF"/>
      </a:dk2>
      <a:lt2>
        <a:srgbClr val="EDEAF7"/>
      </a:lt2>
      <a:accent1>
        <a:srgbClr val="9485BA"/>
      </a:accent1>
      <a:accent2>
        <a:srgbClr val="BDB4D5"/>
      </a:accent2>
      <a:accent3>
        <a:srgbClr val="DDD8EB"/>
      </a:accent3>
      <a:accent4>
        <a:srgbClr val="DD6F64"/>
      </a:accent4>
      <a:accent5>
        <a:srgbClr val="F0A29A"/>
      </a:accent5>
      <a:accent6>
        <a:srgbClr val="C7E580"/>
      </a:accent6>
      <a:hlink>
        <a:srgbClr val="2824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1249</TotalTime>
  <Words>1075</Words>
  <Application>Microsoft Office PowerPoint</Application>
  <PresentationFormat>On-screen Show (16:9)</PresentationFormat>
  <Paragraphs>180</Paragraphs>
  <Slides>28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Raleway Medium</vt:lpstr>
      <vt:lpstr>Raleway ExtraBold</vt:lpstr>
      <vt:lpstr>Arial</vt:lpstr>
      <vt:lpstr>Times New Roman</vt:lpstr>
      <vt:lpstr>Source Sans Pro</vt:lpstr>
      <vt:lpstr>Algerian</vt:lpstr>
      <vt:lpstr>Source Sans Pro SemiBold</vt:lpstr>
      <vt:lpstr>Raleway Black</vt:lpstr>
      <vt:lpstr>Structures base template</vt:lpstr>
      <vt:lpstr>ABNORMAL  PSYCHOLOGY</vt:lpstr>
      <vt:lpstr>PowerPoint Presentation</vt:lpstr>
      <vt:lpstr>MENTAL HEALTH</vt:lpstr>
      <vt:lpstr>ABNORMAL PSYCHOLOGY</vt:lpstr>
      <vt:lpstr>NORMAL AND ABNORMAL BEHAVIORS  How can we distinguish normal from abnormal behavior?  </vt:lpstr>
      <vt:lpstr>IDENTIFYING ABNORMALITY 4-Ds.</vt:lpstr>
      <vt:lpstr>PowerPoint Presentation</vt:lpstr>
      <vt:lpstr>Factors contributing Mental disorders</vt:lpstr>
      <vt:lpstr>DSM 5</vt:lpstr>
      <vt:lpstr>Two Major Classifications Of Mental Disorders </vt:lpstr>
      <vt:lpstr>PowerPoint Presentation</vt:lpstr>
      <vt:lpstr>THE COMMON PSYCHOLOGICAL DISORDERS</vt:lpstr>
      <vt:lpstr>Mental Disorders</vt:lpstr>
      <vt:lpstr>Mental Health Disorders</vt:lpstr>
      <vt:lpstr>Panic disorder </vt:lpstr>
      <vt:lpstr>PowerPoint Presentation</vt:lpstr>
      <vt:lpstr>PowerPoint Presentation</vt:lpstr>
      <vt:lpstr>Major Depressive Disorder </vt:lpstr>
      <vt:lpstr>Treatment for Major Depressive Disorder</vt:lpstr>
      <vt:lpstr>Schizophrenia</vt:lpstr>
      <vt:lpstr>Post-Traumatic Stress Disorder (PTSD) </vt:lpstr>
      <vt:lpstr>Obsessive Compulsive Disorder</vt:lpstr>
      <vt:lpstr>PowerPoint Presentation</vt:lpstr>
      <vt:lpstr>Bipolar Disorder</vt:lpstr>
      <vt:lpstr>Treatments of Psychological Disorders </vt:lpstr>
      <vt:lpstr>TREATMENTS</vt:lpstr>
      <vt:lpstr>TREATMENTS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ABNORMAL  PSYCHOLOGY</dc:title>
  <dc:creator>Uzma Fayyaz</dc:creator>
  <cp:lastModifiedBy>Aqsa Fayyaz</cp:lastModifiedBy>
  <cp:revision>56</cp:revision>
  <dcterms:modified xsi:type="dcterms:W3CDTF">2022-12-08T03:17:55Z</dcterms:modified>
</cp:coreProperties>
</file>